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2" r:id="rId2"/>
  </p:sldMasterIdLst>
  <p:notesMasterIdLst>
    <p:notesMasterId r:id="rId21"/>
  </p:notesMasterIdLst>
  <p:sldIdLst>
    <p:sldId id="278" r:id="rId3"/>
    <p:sldId id="266" r:id="rId4"/>
    <p:sldId id="267" r:id="rId5"/>
    <p:sldId id="268" r:id="rId6"/>
    <p:sldId id="269" r:id="rId7"/>
    <p:sldId id="271" r:id="rId8"/>
    <p:sldId id="289" r:id="rId9"/>
    <p:sldId id="300" r:id="rId10"/>
    <p:sldId id="297" r:id="rId11"/>
    <p:sldId id="295" r:id="rId12"/>
    <p:sldId id="307" r:id="rId13"/>
    <p:sldId id="302" r:id="rId14"/>
    <p:sldId id="306" r:id="rId15"/>
    <p:sldId id="303" r:id="rId16"/>
    <p:sldId id="304" r:id="rId17"/>
    <p:sldId id="308" r:id="rId18"/>
    <p:sldId id="309" r:id="rId19"/>
    <p:sldId id="310" r:id="rId20"/>
  </p:sldIdLst>
  <p:sldSz cx="20104100" cy="11309350"/>
  <p:notesSz cx="20104100" cy="1130935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48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B39671-5D86-B146-AAE9-82DDC4CE918C}" type="doc">
      <dgm:prSet loTypeId="urn:microsoft.com/office/officeart/2005/8/layout/radial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70EEB-94C2-1A47-94F2-9B05A8DC307C}">
      <dgm:prSet phldrT="[Text]"/>
      <dgm:spPr/>
      <dgm:t>
        <a:bodyPr/>
        <a:lstStyle/>
        <a:p>
          <a:r>
            <a:rPr lang="en-US" dirty="0" err="1"/>
            <a:t>Bedre</a:t>
          </a:r>
          <a:r>
            <a:rPr lang="en-US" dirty="0"/>
            <a:t> </a:t>
          </a:r>
          <a:r>
            <a:rPr lang="en-US" dirty="0" err="1"/>
            <a:t>Uddannelse</a:t>
          </a:r>
          <a:r>
            <a:rPr lang="en-US" dirty="0"/>
            <a:t> </a:t>
          </a:r>
          <a:r>
            <a:rPr lang="en-US" dirty="0" err="1"/>
            <a:t>adgang</a:t>
          </a:r>
          <a:endParaRPr lang="en-US" dirty="0"/>
        </a:p>
      </dgm:t>
    </dgm:pt>
    <dgm:pt modelId="{77FAF5CF-44FC-7943-B789-774644922BE5}" type="parTrans" cxnId="{1CAC191B-26DA-6E40-BEFE-A7030EC9A205}">
      <dgm:prSet/>
      <dgm:spPr/>
      <dgm:t>
        <a:bodyPr/>
        <a:lstStyle/>
        <a:p>
          <a:endParaRPr lang="en-US"/>
        </a:p>
      </dgm:t>
    </dgm:pt>
    <dgm:pt modelId="{F4486E28-0EF5-4848-BDD5-F95BE294244E}" type="sibTrans" cxnId="{1CAC191B-26DA-6E40-BEFE-A7030EC9A205}">
      <dgm:prSet/>
      <dgm:spPr/>
      <dgm:t>
        <a:bodyPr/>
        <a:lstStyle/>
        <a:p>
          <a:endParaRPr lang="en-US"/>
        </a:p>
      </dgm:t>
    </dgm:pt>
    <dgm:pt modelId="{EF64C014-4CDE-484F-BB57-1B8952FF97C5}">
      <dgm:prSet phldrT="[Text]"/>
      <dgm:spPr/>
      <dgm:t>
        <a:bodyPr/>
        <a:lstStyle/>
        <a:p>
          <a:r>
            <a:rPr lang="en-US" dirty="0" err="1"/>
            <a:t>Grønland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brug</a:t>
          </a:r>
          <a:r>
            <a:rPr lang="en-US" dirty="0"/>
            <a:t> for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veluddannet</a:t>
          </a:r>
          <a:r>
            <a:rPr lang="en-US" dirty="0"/>
            <a:t> </a:t>
          </a:r>
          <a:r>
            <a:rPr lang="en-US" dirty="0" err="1"/>
            <a:t>befolkning</a:t>
          </a:r>
          <a:endParaRPr lang="en-US" dirty="0"/>
        </a:p>
      </dgm:t>
    </dgm:pt>
    <dgm:pt modelId="{38D458AE-AB3C-EB4C-A585-68BD8ECC082B}" type="parTrans" cxnId="{84430AF8-5144-1B4E-A674-31300B989C30}">
      <dgm:prSet/>
      <dgm:spPr/>
      <dgm:t>
        <a:bodyPr/>
        <a:lstStyle/>
        <a:p>
          <a:endParaRPr lang="en-US"/>
        </a:p>
      </dgm:t>
    </dgm:pt>
    <dgm:pt modelId="{2009B149-8D98-BE4C-9E53-36ABBE5B7F27}" type="sibTrans" cxnId="{84430AF8-5144-1B4E-A674-31300B989C30}">
      <dgm:prSet/>
      <dgm:spPr/>
      <dgm:t>
        <a:bodyPr/>
        <a:lstStyle/>
        <a:p>
          <a:endParaRPr lang="en-US"/>
        </a:p>
      </dgm:t>
    </dgm:pt>
    <dgm:pt modelId="{A6085F65-0DEC-A547-8DD7-B0FB8531901E}">
      <dgm:prSet phldrT="[Text]"/>
      <dgm:spPr/>
      <dgm:t>
        <a:bodyPr/>
        <a:lstStyle/>
        <a:p>
          <a:r>
            <a:rPr lang="en-US" dirty="0"/>
            <a:t>For </a:t>
          </a:r>
          <a:r>
            <a:rPr lang="en-US" dirty="0" err="1"/>
            <a:t>døve</a:t>
          </a:r>
          <a:r>
            <a:rPr lang="en-US" dirty="0"/>
            <a:t> – </a:t>
          </a:r>
          <a:r>
            <a:rPr lang="en-US" dirty="0" err="1"/>
            <a:t>adgang</a:t>
          </a:r>
          <a:r>
            <a:rPr lang="en-US" dirty="0"/>
            <a:t> </a:t>
          </a:r>
          <a:r>
            <a:rPr lang="en-US" dirty="0" err="1"/>
            <a:t>til</a:t>
          </a:r>
          <a:r>
            <a:rPr lang="en-US" dirty="0"/>
            <a:t> </a:t>
          </a:r>
          <a:r>
            <a:rPr lang="en-US" dirty="0" err="1"/>
            <a:t>tolkning</a:t>
          </a:r>
          <a:r>
            <a:rPr lang="en-US" dirty="0"/>
            <a:t> under </a:t>
          </a:r>
          <a:r>
            <a:rPr lang="en-US" dirty="0" err="1"/>
            <a:t>læge</a:t>
          </a:r>
          <a:r>
            <a:rPr lang="en-US" dirty="0"/>
            <a:t> </a:t>
          </a:r>
          <a:r>
            <a:rPr lang="en-US" dirty="0" err="1"/>
            <a:t>besøg</a:t>
          </a:r>
          <a:endParaRPr lang="en-US" dirty="0"/>
        </a:p>
      </dgm:t>
    </dgm:pt>
    <dgm:pt modelId="{B4F55715-7C21-024C-8CB5-84EF5B710AAE}" type="parTrans" cxnId="{27220941-40C4-D945-B591-EA9FAC0524AC}">
      <dgm:prSet/>
      <dgm:spPr/>
      <dgm:t>
        <a:bodyPr/>
        <a:lstStyle/>
        <a:p>
          <a:endParaRPr lang="en-US"/>
        </a:p>
      </dgm:t>
    </dgm:pt>
    <dgm:pt modelId="{7F0C2B67-55C9-3841-84F8-A19434ADE754}" type="sibTrans" cxnId="{27220941-40C4-D945-B591-EA9FAC0524AC}">
      <dgm:prSet/>
      <dgm:spPr/>
      <dgm:t>
        <a:bodyPr/>
        <a:lstStyle/>
        <a:p>
          <a:endParaRPr lang="en-US"/>
        </a:p>
      </dgm:t>
    </dgm:pt>
    <dgm:pt modelId="{C69FCE39-0E25-ED4C-B098-B92255411690}">
      <dgm:prSet phldrT="[Text]"/>
      <dgm:spPr/>
      <dgm:t>
        <a:bodyPr/>
        <a:lstStyle/>
        <a:p>
          <a:r>
            <a:rPr lang="en-US" dirty="0" err="1"/>
            <a:t>Bedre</a:t>
          </a:r>
          <a:r>
            <a:rPr lang="en-US" dirty="0"/>
            <a:t> liv</a:t>
          </a:r>
        </a:p>
      </dgm:t>
    </dgm:pt>
    <dgm:pt modelId="{F99CE213-3EF6-8447-89E3-04B59F2E2673}" type="parTrans" cxnId="{B0F6946A-C279-894B-8983-461E1CF615D1}">
      <dgm:prSet/>
      <dgm:spPr/>
      <dgm:t>
        <a:bodyPr/>
        <a:lstStyle/>
        <a:p>
          <a:endParaRPr lang="en-US"/>
        </a:p>
      </dgm:t>
    </dgm:pt>
    <dgm:pt modelId="{98A4D567-AF61-B147-8CB5-C4AEDBF7E04B}" type="sibTrans" cxnId="{B0F6946A-C279-894B-8983-461E1CF615D1}">
      <dgm:prSet/>
      <dgm:spPr/>
      <dgm:t>
        <a:bodyPr/>
        <a:lstStyle/>
        <a:p>
          <a:endParaRPr lang="en-US"/>
        </a:p>
      </dgm:t>
    </dgm:pt>
    <dgm:pt modelId="{CA025737-69DC-FF4C-AF34-BDE1FFFB2217}">
      <dgm:prSet phldrT="[Text]"/>
      <dgm:spPr/>
      <dgm:t>
        <a:bodyPr/>
        <a:lstStyle/>
        <a:p>
          <a:r>
            <a:rPr lang="en-US" dirty="0" err="1"/>
            <a:t>Udstilling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handel</a:t>
          </a:r>
          <a:r>
            <a:rPr lang="en-US" dirty="0"/>
            <a:t> med kunst, </a:t>
          </a:r>
          <a:r>
            <a:rPr lang="en-US" dirty="0" err="1"/>
            <a:t>musik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internettet</a:t>
          </a:r>
          <a:endParaRPr lang="en-US" dirty="0"/>
        </a:p>
      </dgm:t>
    </dgm:pt>
    <dgm:pt modelId="{C74040B3-54A7-AE41-9653-34400ECB3BBD}" type="parTrans" cxnId="{9DCA4352-8382-0649-8AC3-B97C1AE953CA}">
      <dgm:prSet/>
      <dgm:spPr/>
      <dgm:t>
        <a:bodyPr/>
        <a:lstStyle/>
        <a:p>
          <a:endParaRPr lang="en-US"/>
        </a:p>
      </dgm:t>
    </dgm:pt>
    <dgm:pt modelId="{52FB4D30-D911-5847-BD50-CEFE3C0F5D56}" type="sibTrans" cxnId="{9DCA4352-8382-0649-8AC3-B97C1AE953CA}">
      <dgm:prSet/>
      <dgm:spPr/>
      <dgm:t>
        <a:bodyPr/>
        <a:lstStyle/>
        <a:p>
          <a:endParaRPr lang="en-US"/>
        </a:p>
      </dgm:t>
    </dgm:pt>
    <dgm:pt modelId="{52FA4C7C-C853-E748-A15A-2D6A04C7F0D1}">
      <dgm:prSet phldrT="[Text]"/>
      <dgm:spPr/>
      <dgm:t>
        <a:bodyPr/>
        <a:lstStyle/>
        <a:p>
          <a:r>
            <a:rPr lang="en-US" dirty="0" err="1"/>
            <a:t>Skaber</a:t>
          </a:r>
          <a:r>
            <a:rPr lang="en-US" dirty="0"/>
            <a:t> </a:t>
          </a:r>
          <a:r>
            <a:rPr lang="en-US" dirty="0" err="1"/>
            <a:t>glæde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engagement hos “</a:t>
          </a:r>
          <a:r>
            <a:rPr lang="en-US" dirty="0" err="1"/>
            <a:t>kunder</a:t>
          </a:r>
          <a:r>
            <a:rPr lang="en-US" dirty="0"/>
            <a:t>”</a:t>
          </a:r>
        </a:p>
      </dgm:t>
    </dgm:pt>
    <dgm:pt modelId="{6B5E9F85-3E3C-E142-AB0A-1048044B6417}" type="parTrans" cxnId="{37ECF1D9-0A3E-2E49-8DAC-1C87992C1106}">
      <dgm:prSet/>
      <dgm:spPr/>
      <dgm:t>
        <a:bodyPr/>
        <a:lstStyle/>
        <a:p>
          <a:endParaRPr lang="en-US"/>
        </a:p>
      </dgm:t>
    </dgm:pt>
    <dgm:pt modelId="{50B8C4DE-8EEF-F94E-9255-E117BF15C320}" type="sibTrans" cxnId="{37ECF1D9-0A3E-2E49-8DAC-1C87992C1106}">
      <dgm:prSet/>
      <dgm:spPr/>
      <dgm:t>
        <a:bodyPr/>
        <a:lstStyle/>
        <a:p>
          <a:endParaRPr lang="en-US"/>
        </a:p>
      </dgm:t>
    </dgm:pt>
    <dgm:pt modelId="{6BCEC843-E5EC-F445-9218-8B213F4B6A64}">
      <dgm:prSet phldrT="[Text]"/>
      <dgm:spPr/>
      <dgm:t>
        <a:bodyPr/>
        <a:lstStyle/>
        <a:p>
          <a:r>
            <a:rPr lang="en-US" dirty="0" err="1"/>
            <a:t>Offentlige</a:t>
          </a:r>
          <a:r>
            <a:rPr lang="en-US" dirty="0"/>
            <a:t> </a:t>
          </a:r>
          <a:r>
            <a:rPr lang="en-US" dirty="0" err="1"/>
            <a:t>besparelser</a:t>
          </a:r>
          <a:r>
            <a:rPr lang="en-US" dirty="0"/>
            <a:t> da </a:t>
          </a:r>
          <a:r>
            <a:rPr lang="en-US" dirty="0" err="1"/>
            <a:t>forebyggelse</a:t>
          </a:r>
          <a:r>
            <a:rPr lang="en-US" dirty="0"/>
            <a:t> er </a:t>
          </a:r>
          <a:r>
            <a:rPr lang="en-US" dirty="0" err="1"/>
            <a:t>meget</a:t>
          </a:r>
          <a:r>
            <a:rPr lang="en-US" dirty="0"/>
            <a:t> </a:t>
          </a:r>
          <a:r>
            <a:rPr lang="en-US" dirty="0" err="1"/>
            <a:t>billigere</a:t>
          </a:r>
          <a:r>
            <a:rPr lang="en-US" dirty="0"/>
            <a:t> end </a:t>
          </a:r>
          <a:r>
            <a:rPr lang="en-US" dirty="0" err="1"/>
            <a:t>behandling</a:t>
          </a:r>
          <a:endParaRPr lang="en-US" dirty="0"/>
        </a:p>
      </dgm:t>
    </dgm:pt>
    <dgm:pt modelId="{E4DF0E5A-C04A-8D48-8912-F511E2BC871C}" type="parTrans" cxnId="{0AE29442-45C4-B744-9256-BF3C546F2B69}">
      <dgm:prSet/>
      <dgm:spPr/>
      <dgm:t>
        <a:bodyPr/>
        <a:lstStyle/>
        <a:p>
          <a:endParaRPr lang="en-US"/>
        </a:p>
      </dgm:t>
    </dgm:pt>
    <dgm:pt modelId="{4A6C8A77-C8C7-A94D-A875-A0A2F57198D4}" type="sibTrans" cxnId="{0AE29442-45C4-B744-9256-BF3C546F2B69}">
      <dgm:prSet/>
      <dgm:spPr/>
      <dgm:t>
        <a:bodyPr/>
        <a:lstStyle/>
        <a:p>
          <a:endParaRPr lang="en-US"/>
        </a:p>
      </dgm:t>
    </dgm:pt>
    <dgm:pt modelId="{7B4341A4-3E65-8244-AD35-3589F8C93412}">
      <dgm:prSet phldrT="[Text]"/>
      <dgm:spPr/>
      <dgm:t>
        <a:bodyPr/>
        <a:lstStyle/>
        <a:p>
          <a:r>
            <a:rPr lang="en-US" dirty="0" err="1"/>
            <a:t>Mulige</a:t>
          </a:r>
          <a:r>
            <a:rPr lang="en-US" dirty="0"/>
            <a:t> </a:t>
          </a:r>
          <a:r>
            <a:rPr lang="en-US" dirty="0" err="1"/>
            <a:t>økonomiske</a:t>
          </a:r>
          <a:r>
            <a:rPr lang="en-US" dirty="0"/>
            <a:t> </a:t>
          </a:r>
          <a:r>
            <a:rPr lang="en-US" dirty="0" err="1"/>
            <a:t>indtægter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mulighed</a:t>
          </a:r>
          <a:r>
            <a:rPr lang="en-US" dirty="0"/>
            <a:t> for a </a:t>
          </a:r>
          <a:r>
            <a:rPr lang="en-US" dirty="0" err="1"/>
            <a:t>udbygge</a:t>
          </a:r>
          <a:r>
            <a:rPr lang="en-US" dirty="0"/>
            <a:t> kunst/Kultur</a:t>
          </a:r>
        </a:p>
      </dgm:t>
    </dgm:pt>
    <dgm:pt modelId="{3F124CFC-FF72-894C-9C15-EE7AFE895F3B}" type="parTrans" cxnId="{E2C3E604-29C0-4E48-9A3D-53CF805DF244}">
      <dgm:prSet/>
      <dgm:spPr/>
      <dgm:t>
        <a:bodyPr/>
        <a:lstStyle/>
        <a:p>
          <a:endParaRPr lang="en-US"/>
        </a:p>
      </dgm:t>
    </dgm:pt>
    <dgm:pt modelId="{47DF95AE-110B-B84D-920C-7563083E13EC}" type="sibTrans" cxnId="{E2C3E604-29C0-4E48-9A3D-53CF805DF244}">
      <dgm:prSet/>
      <dgm:spPr/>
      <dgm:t>
        <a:bodyPr/>
        <a:lstStyle/>
        <a:p>
          <a:endParaRPr lang="en-US"/>
        </a:p>
      </dgm:t>
    </dgm:pt>
    <dgm:pt modelId="{EDFA7CEE-6E17-9246-9E78-0307C5EBE840}">
      <dgm:prSet phldrT="[Text]"/>
      <dgm:spPr/>
      <dgm:t>
        <a:bodyPr/>
        <a:lstStyle/>
        <a:p>
          <a:r>
            <a:rPr lang="en-US" dirty="0"/>
            <a:t>Andre </a:t>
          </a:r>
          <a:r>
            <a:rPr lang="en-US" dirty="0" err="1"/>
            <a:t>gode</a:t>
          </a:r>
          <a:r>
            <a:rPr lang="en-US" dirty="0"/>
            <a:t> ting?</a:t>
          </a:r>
        </a:p>
      </dgm:t>
    </dgm:pt>
    <dgm:pt modelId="{1B884DC1-01BF-124E-9C83-A1A1530DC8CC}" type="parTrans" cxnId="{E7DFABE4-65FD-1F4F-BDBF-A4DB09A10209}">
      <dgm:prSet/>
      <dgm:spPr/>
      <dgm:t>
        <a:bodyPr/>
        <a:lstStyle/>
        <a:p>
          <a:endParaRPr lang="en-US"/>
        </a:p>
      </dgm:t>
    </dgm:pt>
    <dgm:pt modelId="{85DA2754-B8CD-7A4D-AA12-586BA9086B88}" type="sibTrans" cxnId="{E7DFABE4-65FD-1F4F-BDBF-A4DB09A10209}">
      <dgm:prSet/>
      <dgm:spPr/>
      <dgm:t>
        <a:bodyPr/>
        <a:lstStyle/>
        <a:p>
          <a:endParaRPr lang="en-US"/>
        </a:p>
      </dgm:t>
    </dgm:pt>
    <dgm:pt modelId="{D5705A97-D46B-A74B-8E29-8538F43D1203}" type="pres">
      <dgm:prSet presAssocID="{C3B39671-5D86-B146-AAE9-82DDC4CE91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7EEE35-28C6-AE49-8511-A3C0B0459B2C}" type="pres">
      <dgm:prSet presAssocID="{C3B39671-5D86-B146-AAE9-82DDC4CE918C}" presName="cycle" presStyleCnt="0"/>
      <dgm:spPr/>
    </dgm:pt>
    <dgm:pt modelId="{61C7A441-971D-7147-883D-5C575D975477}" type="pres">
      <dgm:prSet presAssocID="{C3B39671-5D86-B146-AAE9-82DDC4CE918C}" presName="centerShape" presStyleCnt="0"/>
      <dgm:spPr/>
    </dgm:pt>
    <dgm:pt modelId="{F2674A3F-F946-7647-91C0-E3F4F63B11AE}" type="pres">
      <dgm:prSet presAssocID="{C3B39671-5D86-B146-AAE9-82DDC4CE918C}" presName="connSite" presStyleLbl="node1" presStyleIdx="0" presStyleCnt="5"/>
      <dgm:spPr/>
    </dgm:pt>
    <dgm:pt modelId="{666686E0-2349-0C4D-A408-971690E91381}" type="pres">
      <dgm:prSet presAssocID="{C3B39671-5D86-B146-AAE9-82DDC4CE918C}" presName="visible" presStyleLbl="node1" presStyleIdx="0" presStyleCnt="5"/>
      <dgm:spPr/>
    </dgm:pt>
    <dgm:pt modelId="{27FC62FE-B1A4-C844-91B3-A69E277F7228}" type="pres">
      <dgm:prSet presAssocID="{77FAF5CF-44FC-7943-B789-774644922BE5}" presName="Name25" presStyleLbl="parChTrans1D1" presStyleIdx="0" presStyleCnt="4"/>
      <dgm:spPr/>
    </dgm:pt>
    <dgm:pt modelId="{8E096DEF-9890-E64A-9FE3-3791B3E1E347}" type="pres">
      <dgm:prSet presAssocID="{00770EEB-94C2-1A47-94F2-9B05A8DC307C}" presName="node" presStyleCnt="0"/>
      <dgm:spPr/>
    </dgm:pt>
    <dgm:pt modelId="{3ABD0A32-4847-9841-BD48-10C3A57581FD}" type="pres">
      <dgm:prSet presAssocID="{00770EEB-94C2-1A47-94F2-9B05A8DC307C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2349F38-4985-B14F-AE98-BF2E49621B09}" type="pres">
      <dgm:prSet presAssocID="{00770EEB-94C2-1A47-94F2-9B05A8DC307C}" presName="childNode" presStyleLbl="revTx" presStyleIdx="0" presStyleCnt="3">
        <dgm:presLayoutVars>
          <dgm:bulletEnabled val="1"/>
        </dgm:presLayoutVars>
      </dgm:prSet>
      <dgm:spPr/>
    </dgm:pt>
    <dgm:pt modelId="{122A554D-12ED-0346-86D0-6EC43FF08983}" type="pres">
      <dgm:prSet presAssocID="{B4F55715-7C21-024C-8CB5-84EF5B710AAE}" presName="Name25" presStyleLbl="parChTrans1D1" presStyleIdx="1" presStyleCnt="4"/>
      <dgm:spPr/>
    </dgm:pt>
    <dgm:pt modelId="{EC683AB7-3285-1043-A8F3-E88854E49A9C}" type="pres">
      <dgm:prSet presAssocID="{A6085F65-0DEC-A547-8DD7-B0FB8531901E}" presName="node" presStyleCnt="0"/>
      <dgm:spPr/>
    </dgm:pt>
    <dgm:pt modelId="{6D2EE8BB-B95F-2B4F-9AFD-3B3D8646FF17}" type="pres">
      <dgm:prSet presAssocID="{A6085F65-0DEC-A547-8DD7-B0FB8531901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D18852A-4D43-B946-8258-6E71E86EA755}" type="pres">
      <dgm:prSet presAssocID="{A6085F65-0DEC-A547-8DD7-B0FB8531901E}" presName="childNode" presStyleLbl="revTx" presStyleIdx="1" presStyleCnt="3">
        <dgm:presLayoutVars>
          <dgm:bulletEnabled val="1"/>
        </dgm:presLayoutVars>
      </dgm:prSet>
      <dgm:spPr/>
    </dgm:pt>
    <dgm:pt modelId="{5345A88C-76DE-EE44-B23C-E584C8DEFCCA}" type="pres">
      <dgm:prSet presAssocID="{C74040B3-54A7-AE41-9653-34400ECB3BBD}" presName="Name25" presStyleLbl="parChTrans1D1" presStyleIdx="2" presStyleCnt="4"/>
      <dgm:spPr/>
    </dgm:pt>
    <dgm:pt modelId="{CA3E4AA4-8F07-5041-AD18-5E22D61D2EA0}" type="pres">
      <dgm:prSet presAssocID="{CA025737-69DC-FF4C-AF34-BDE1FFFB2217}" presName="node" presStyleCnt="0"/>
      <dgm:spPr/>
    </dgm:pt>
    <dgm:pt modelId="{ED0248F5-77BE-1C46-9997-76F0229B59D3}" type="pres">
      <dgm:prSet presAssocID="{CA025737-69DC-FF4C-AF34-BDE1FFFB221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5690B269-6862-C84B-B098-AE6EF37F0EC4}" type="pres">
      <dgm:prSet presAssocID="{CA025737-69DC-FF4C-AF34-BDE1FFFB2217}" presName="childNode" presStyleLbl="revTx" presStyleIdx="2" presStyleCnt="3">
        <dgm:presLayoutVars>
          <dgm:bulletEnabled val="1"/>
        </dgm:presLayoutVars>
      </dgm:prSet>
      <dgm:spPr/>
    </dgm:pt>
    <dgm:pt modelId="{B454198C-3885-AA46-B19D-362D2FFCEA49}" type="pres">
      <dgm:prSet presAssocID="{1B884DC1-01BF-124E-9C83-A1A1530DC8CC}" presName="Name25" presStyleLbl="parChTrans1D1" presStyleIdx="3" presStyleCnt="4"/>
      <dgm:spPr/>
    </dgm:pt>
    <dgm:pt modelId="{BC42C3B4-489F-4C46-8F20-D271F2447B7B}" type="pres">
      <dgm:prSet presAssocID="{EDFA7CEE-6E17-9246-9E78-0307C5EBE840}" presName="node" presStyleCnt="0"/>
      <dgm:spPr/>
    </dgm:pt>
    <dgm:pt modelId="{679F7F6D-63A4-7046-8800-327DCE10398A}" type="pres">
      <dgm:prSet presAssocID="{EDFA7CEE-6E17-9246-9E78-0307C5EBE840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FAC91468-0B52-174D-837D-3C66C6896AA1}" type="pres">
      <dgm:prSet presAssocID="{EDFA7CEE-6E17-9246-9E78-0307C5EBE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E2C3E604-29C0-4E48-9A3D-53CF805DF244}" srcId="{CA025737-69DC-FF4C-AF34-BDE1FFFB2217}" destId="{7B4341A4-3E65-8244-AD35-3589F8C93412}" srcOrd="1" destOrd="0" parTransId="{3F124CFC-FF72-894C-9C15-EE7AFE895F3B}" sibTransId="{47DF95AE-110B-B84D-920C-7563083E13EC}"/>
    <dgm:cxn modelId="{C300120C-1852-B946-8E34-D3DFFD596C35}" type="presOf" srcId="{52FA4C7C-C853-E748-A15A-2D6A04C7F0D1}" destId="{5690B269-6862-C84B-B098-AE6EF37F0EC4}" srcOrd="0" destOrd="0" presId="urn:microsoft.com/office/officeart/2005/8/layout/radial2"/>
    <dgm:cxn modelId="{7F30EB17-5CB9-D54D-BCCC-54C085BEC899}" type="presOf" srcId="{EDFA7CEE-6E17-9246-9E78-0307C5EBE840}" destId="{679F7F6D-63A4-7046-8800-327DCE10398A}" srcOrd="0" destOrd="0" presId="urn:microsoft.com/office/officeart/2005/8/layout/radial2"/>
    <dgm:cxn modelId="{1CAC191B-26DA-6E40-BEFE-A7030EC9A205}" srcId="{C3B39671-5D86-B146-AAE9-82DDC4CE918C}" destId="{00770EEB-94C2-1A47-94F2-9B05A8DC307C}" srcOrd="0" destOrd="0" parTransId="{77FAF5CF-44FC-7943-B789-774644922BE5}" sibTransId="{F4486E28-0EF5-4848-BDD5-F95BE294244E}"/>
    <dgm:cxn modelId="{8DFCBC1F-E96A-B141-A66B-9AF0C7F6634B}" type="presOf" srcId="{00770EEB-94C2-1A47-94F2-9B05A8DC307C}" destId="{3ABD0A32-4847-9841-BD48-10C3A57581FD}" srcOrd="0" destOrd="0" presId="urn:microsoft.com/office/officeart/2005/8/layout/radial2"/>
    <dgm:cxn modelId="{23591E2C-3A06-DD44-A7B9-4194F0D0EF7E}" type="presOf" srcId="{7B4341A4-3E65-8244-AD35-3589F8C93412}" destId="{5690B269-6862-C84B-B098-AE6EF37F0EC4}" srcOrd="0" destOrd="1" presId="urn:microsoft.com/office/officeart/2005/8/layout/radial2"/>
    <dgm:cxn modelId="{08D2A339-9312-9A46-87E2-9E93A7D46F93}" type="presOf" srcId="{C3B39671-5D86-B146-AAE9-82DDC4CE918C}" destId="{D5705A97-D46B-A74B-8E29-8538F43D1203}" srcOrd="0" destOrd="0" presId="urn:microsoft.com/office/officeart/2005/8/layout/radial2"/>
    <dgm:cxn modelId="{27220941-40C4-D945-B591-EA9FAC0524AC}" srcId="{C3B39671-5D86-B146-AAE9-82DDC4CE918C}" destId="{A6085F65-0DEC-A547-8DD7-B0FB8531901E}" srcOrd="1" destOrd="0" parTransId="{B4F55715-7C21-024C-8CB5-84EF5B710AAE}" sibTransId="{7F0C2B67-55C9-3841-84F8-A19434ADE754}"/>
    <dgm:cxn modelId="{0AE29442-45C4-B744-9256-BF3C546F2B69}" srcId="{A6085F65-0DEC-A547-8DD7-B0FB8531901E}" destId="{6BCEC843-E5EC-F445-9218-8B213F4B6A64}" srcOrd="1" destOrd="0" parTransId="{E4DF0E5A-C04A-8D48-8912-F511E2BC871C}" sibTransId="{4A6C8A77-C8C7-A94D-A875-A0A2F57198D4}"/>
    <dgm:cxn modelId="{B0F6946A-C279-894B-8983-461E1CF615D1}" srcId="{A6085F65-0DEC-A547-8DD7-B0FB8531901E}" destId="{C69FCE39-0E25-ED4C-B098-B92255411690}" srcOrd="0" destOrd="0" parTransId="{F99CE213-3EF6-8447-89E3-04B59F2E2673}" sibTransId="{98A4D567-AF61-B147-8CB5-C4AEDBF7E04B}"/>
    <dgm:cxn modelId="{68A3264B-C1A5-FB44-8EAC-00492F012EE6}" type="presOf" srcId="{6BCEC843-E5EC-F445-9218-8B213F4B6A64}" destId="{FD18852A-4D43-B946-8258-6E71E86EA755}" srcOrd="0" destOrd="1" presId="urn:microsoft.com/office/officeart/2005/8/layout/radial2"/>
    <dgm:cxn modelId="{8305824D-08F0-354F-8594-6F11EC37FF7F}" type="presOf" srcId="{C74040B3-54A7-AE41-9653-34400ECB3BBD}" destId="{5345A88C-76DE-EE44-B23C-E584C8DEFCCA}" srcOrd="0" destOrd="0" presId="urn:microsoft.com/office/officeart/2005/8/layout/radial2"/>
    <dgm:cxn modelId="{9DCA4352-8382-0649-8AC3-B97C1AE953CA}" srcId="{C3B39671-5D86-B146-AAE9-82DDC4CE918C}" destId="{CA025737-69DC-FF4C-AF34-BDE1FFFB2217}" srcOrd="2" destOrd="0" parTransId="{C74040B3-54A7-AE41-9653-34400ECB3BBD}" sibTransId="{52FB4D30-D911-5847-BD50-CEFE3C0F5D56}"/>
    <dgm:cxn modelId="{DB183058-5D23-DF48-8B6D-63AD32ECA910}" type="presOf" srcId="{EF64C014-4CDE-484F-BB57-1B8952FF97C5}" destId="{82349F38-4985-B14F-AE98-BF2E49621B09}" srcOrd="0" destOrd="0" presId="urn:microsoft.com/office/officeart/2005/8/layout/radial2"/>
    <dgm:cxn modelId="{92670C83-9282-E746-BE7C-8C41FF1CC3E9}" type="presOf" srcId="{B4F55715-7C21-024C-8CB5-84EF5B710AAE}" destId="{122A554D-12ED-0346-86D0-6EC43FF08983}" srcOrd="0" destOrd="0" presId="urn:microsoft.com/office/officeart/2005/8/layout/radial2"/>
    <dgm:cxn modelId="{0524128F-DD21-2042-AD9C-0A8F7FA72332}" type="presOf" srcId="{A6085F65-0DEC-A547-8DD7-B0FB8531901E}" destId="{6D2EE8BB-B95F-2B4F-9AFD-3B3D8646FF17}" srcOrd="0" destOrd="0" presId="urn:microsoft.com/office/officeart/2005/8/layout/radial2"/>
    <dgm:cxn modelId="{863BA9AC-F66D-6142-8BB6-3C4DFEAF8847}" type="presOf" srcId="{1B884DC1-01BF-124E-9C83-A1A1530DC8CC}" destId="{B454198C-3885-AA46-B19D-362D2FFCEA49}" srcOrd="0" destOrd="0" presId="urn:microsoft.com/office/officeart/2005/8/layout/radial2"/>
    <dgm:cxn modelId="{3A6BA8C7-1CD3-D846-9521-307AE27BA47D}" type="presOf" srcId="{C69FCE39-0E25-ED4C-B098-B92255411690}" destId="{FD18852A-4D43-B946-8258-6E71E86EA755}" srcOrd="0" destOrd="0" presId="urn:microsoft.com/office/officeart/2005/8/layout/radial2"/>
    <dgm:cxn modelId="{1D87F0D0-C881-344B-B76F-CA2697095830}" type="presOf" srcId="{CA025737-69DC-FF4C-AF34-BDE1FFFB2217}" destId="{ED0248F5-77BE-1C46-9997-76F0229B59D3}" srcOrd="0" destOrd="0" presId="urn:microsoft.com/office/officeart/2005/8/layout/radial2"/>
    <dgm:cxn modelId="{37ECF1D9-0A3E-2E49-8DAC-1C87992C1106}" srcId="{CA025737-69DC-FF4C-AF34-BDE1FFFB2217}" destId="{52FA4C7C-C853-E748-A15A-2D6A04C7F0D1}" srcOrd="0" destOrd="0" parTransId="{6B5E9F85-3E3C-E142-AB0A-1048044B6417}" sibTransId="{50B8C4DE-8EEF-F94E-9255-E117BF15C320}"/>
    <dgm:cxn modelId="{DC602AE0-E3B6-8548-BA9B-1330AB9968BD}" type="presOf" srcId="{77FAF5CF-44FC-7943-B789-774644922BE5}" destId="{27FC62FE-B1A4-C844-91B3-A69E277F7228}" srcOrd="0" destOrd="0" presId="urn:microsoft.com/office/officeart/2005/8/layout/radial2"/>
    <dgm:cxn modelId="{E7DFABE4-65FD-1F4F-BDBF-A4DB09A10209}" srcId="{C3B39671-5D86-B146-AAE9-82DDC4CE918C}" destId="{EDFA7CEE-6E17-9246-9E78-0307C5EBE840}" srcOrd="3" destOrd="0" parTransId="{1B884DC1-01BF-124E-9C83-A1A1530DC8CC}" sibTransId="{85DA2754-B8CD-7A4D-AA12-586BA9086B88}"/>
    <dgm:cxn modelId="{84430AF8-5144-1B4E-A674-31300B989C30}" srcId="{00770EEB-94C2-1A47-94F2-9B05A8DC307C}" destId="{EF64C014-4CDE-484F-BB57-1B8952FF97C5}" srcOrd="0" destOrd="0" parTransId="{38D458AE-AB3C-EB4C-A585-68BD8ECC082B}" sibTransId="{2009B149-8D98-BE4C-9E53-36ABBE5B7F27}"/>
    <dgm:cxn modelId="{FC1C99BD-6005-9E47-A053-790EC0FD8BAA}" type="presParOf" srcId="{D5705A97-D46B-A74B-8E29-8538F43D1203}" destId="{2B7EEE35-28C6-AE49-8511-A3C0B0459B2C}" srcOrd="0" destOrd="0" presId="urn:microsoft.com/office/officeart/2005/8/layout/radial2"/>
    <dgm:cxn modelId="{C52F2964-B189-C44D-94A4-D57C3AA47D86}" type="presParOf" srcId="{2B7EEE35-28C6-AE49-8511-A3C0B0459B2C}" destId="{61C7A441-971D-7147-883D-5C575D975477}" srcOrd="0" destOrd="0" presId="urn:microsoft.com/office/officeart/2005/8/layout/radial2"/>
    <dgm:cxn modelId="{E08F5614-4F3C-134B-B5EC-CEF055E69C6C}" type="presParOf" srcId="{61C7A441-971D-7147-883D-5C575D975477}" destId="{F2674A3F-F946-7647-91C0-E3F4F63B11AE}" srcOrd="0" destOrd="0" presId="urn:microsoft.com/office/officeart/2005/8/layout/radial2"/>
    <dgm:cxn modelId="{98F4E865-28F7-8140-9283-A309DF45C6B5}" type="presParOf" srcId="{61C7A441-971D-7147-883D-5C575D975477}" destId="{666686E0-2349-0C4D-A408-971690E91381}" srcOrd="1" destOrd="0" presId="urn:microsoft.com/office/officeart/2005/8/layout/radial2"/>
    <dgm:cxn modelId="{E59EA267-CF99-C545-9946-39D9370F155E}" type="presParOf" srcId="{2B7EEE35-28C6-AE49-8511-A3C0B0459B2C}" destId="{27FC62FE-B1A4-C844-91B3-A69E277F7228}" srcOrd="1" destOrd="0" presId="urn:microsoft.com/office/officeart/2005/8/layout/radial2"/>
    <dgm:cxn modelId="{7004B6C8-2BBF-DD41-AE29-E6DA51B37581}" type="presParOf" srcId="{2B7EEE35-28C6-AE49-8511-A3C0B0459B2C}" destId="{8E096DEF-9890-E64A-9FE3-3791B3E1E347}" srcOrd="2" destOrd="0" presId="urn:microsoft.com/office/officeart/2005/8/layout/radial2"/>
    <dgm:cxn modelId="{5ACAB6BD-EA1D-2B4E-B695-132DF5F44843}" type="presParOf" srcId="{8E096DEF-9890-E64A-9FE3-3791B3E1E347}" destId="{3ABD0A32-4847-9841-BD48-10C3A57581FD}" srcOrd="0" destOrd="0" presId="urn:microsoft.com/office/officeart/2005/8/layout/radial2"/>
    <dgm:cxn modelId="{A9EC48E2-067B-604B-86DF-141DB3B127AD}" type="presParOf" srcId="{8E096DEF-9890-E64A-9FE3-3791B3E1E347}" destId="{82349F38-4985-B14F-AE98-BF2E49621B09}" srcOrd="1" destOrd="0" presId="urn:microsoft.com/office/officeart/2005/8/layout/radial2"/>
    <dgm:cxn modelId="{6B45F04B-7D62-F340-A084-8E2CE142AF6F}" type="presParOf" srcId="{2B7EEE35-28C6-AE49-8511-A3C0B0459B2C}" destId="{122A554D-12ED-0346-86D0-6EC43FF08983}" srcOrd="3" destOrd="0" presId="urn:microsoft.com/office/officeart/2005/8/layout/radial2"/>
    <dgm:cxn modelId="{270AC032-3778-2E49-A23C-DCAE2D61BE77}" type="presParOf" srcId="{2B7EEE35-28C6-AE49-8511-A3C0B0459B2C}" destId="{EC683AB7-3285-1043-A8F3-E88854E49A9C}" srcOrd="4" destOrd="0" presId="urn:microsoft.com/office/officeart/2005/8/layout/radial2"/>
    <dgm:cxn modelId="{471E957B-62FE-2149-9FB3-4D110FDDC0BE}" type="presParOf" srcId="{EC683AB7-3285-1043-A8F3-E88854E49A9C}" destId="{6D2EE8BB-B95F-2B4F-9AFD-3B3D8646FF17}" srcOrd="0" destOrd="0" presId="urn:microsoft.com/office/officeart/2005/8/layout/radial2"/>
    <dgm:cxn modelId="{0A0473CC-EAAF-DB43-92D8-8CDFB4CC973D}" type="presParOf" srcId="{EC683AB7-3285-1043-A8F3-E88854E49A9C}" destId="{FD18852A-4D43-B946-8258-6E71E86EA755}" srcOrd="1" destOrd="0" presId="urn:microsoft.com/office/officeart/2005/8/layout/radial2"/>
    <dgm:cxn modelId="{BA772DF0-D5F9-014E-8845-0CACD1E367F1}" type="presParOf" srcId="{2B7EEE35-28C6-AE49-8511-A3C0B0459B2C}" destId="{5345A88C-76DE-EE44-B23C-E584C8DEFCCA}" srcOrd="5" destOrd="0" presId="urn:microsoft.com/office/officeart/2005/8/layout/radial2"/>
    <dgm:cxn modelId="{7D882926-E7AC-864E-8CC5-1450ADEF9181}" type="presParOf" srcId="{2B7EEE35-28C6-AE49-8511-A3C0B0459B2C}" destId="{CA3E4AA4-8F07-5041-AD18-5E22D61D2EA0}" srcOrd="6" destOrd="0" presId="urn:microsoft.com/office/officeart/2005/8/layout/radial2"/>
    <dgm:cxn modelId="{E5897777-59DA-7D4F-9302-A170B2BBACF9}" type="presParOf" srcId="{CA3E4AA4-8F07-5041-AD18-5E22D61D2EA0}" destId="{ED0248F5-77BE-1C46-9997-76F0229B59D3}" srcOrd="0" destOrd="0" presId="urn:microsoft.com/office/officeart/2005/8/layout/radial2"/>
    <dgm:cxn modelId="{A0F15AB4-FD0B-724C-B6C1-7B151C63326C}" type="presParOf" srcId="{CA3E4AA4-8F07-5041-AD18-5E22D61D2EA0}" destId="{5690B269-6862-C84B-B098-AE6EF37F0EC4}" srcOrd="1" destOrd="0" presId="urn:microsoft.com/office/officeart/2005/8/layout/radial2"/>
    <dgm:cxn modelId="{DAF53B03-3CDC-8148-8E61-AD462FA73038}" type="presParOf" srcId="{2B7EEE35-28C6-AE49-8511-A3C0B0459B2C}" destId="{B454198C-3885-AA46-B19D-362D2FFCEA49}" srcOrd="7" destOrd="0" presId="urn:microsoft.com/office/officeart/2005/8/layout/radial2"/>
    <dgm:cxn modelId="{A6CD9374-AB14-3A4D-9C5F-F196BA4DA678}" type="presParOf" srcId="{2B7EEE35-28C6-AE49-8511-A3C0B0459B2C}" destId="{BC42C3B4-489F-4C46-8F20-D271F2447B7B}" srcOrd="8" destOrd="0" presId="urn:microsoft.com/office/officeart/2005/8/layout/radial2"/>
    <dgm:cxn modelId="{A6A52246-1C4F-024A-A3A6-979FF780717B}" type="presParOf" srcId="{BC42C3B4-489F-4C46-8F20-D271F2447B7B}" destId="{679F7F6D-63A4-7046-8800-327DCE10398A}" srcOrd="0" destOrd="0" presId="urn:microsoft.com/office/officeart/2005/8/layout/radial2"/>
    <dgm:cxn modelId="{2C1E71A5-A804-5245-BC1E-266DE9700696}" type="presParOf" srcId="{BC42C3B4-489F-4C46-8F20-D271F2447B7B}" destId="{FAC91468-0B52-174D-837D-3C66C6896A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39671-5D86-B146-AAE9-82DDC4CE918C}" type="doc">
      <dgm:prSet loTypeId="urn:microsoft.com/office/officeart/2005/8/layout/radial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70EEB-94C2-1A47-94F2-9B05A8DC307C}">
      <dgm:prSet phldrT="[Text]"/>
      <dgm:spPr/>
      <dgm:t>
        <a:bodyPr/>
        <a:lstStyle/>
        <a:p>
          <a:r>
            <a:rPr lang="en-US" dirty="0" err="1"/>
            <a:t>Bedre</a:t>
          </a:r>
          <a:r>
            <a:rPr lang="en-US" dirty="0"/>
            <a:t> </a:t>
          </a:r>
          <a:r>
            <a:rPr lang="en-US" dirty="0" err="1"/>
            <a:t>Sundhed</a:t>
          </a:r>
          <a:r>
            <a:rPr lang="en-US" dirty="0"/>
            <a:t> </a:t>
          </a:r>
        </a:p>
      </dgm:t>
    </dgm:pt>
    <dgm:pt modelId="{77FAF5CF-44FC-7943-B789-774644922BE5}" type="parTrans" cxnId="{1CAC191B-26DA-6E40-BEFE-A7030EC9A205}">
      <dgm:prSet/>
      <dgm:spPr/>
      <dgm:t>
        <a:bodyPr/>
        <a:lstStyle/>
        <a:p>
          <a:endParaRPr lang="en-US"/>
        </a:p>
      </dgm:t>
    </dgm:pt>
    <dgm:pt modelId="{F4486E28-0EF5-4848-BDD5-F95BE294244E}" type="sibTrans" cxnId="{1CAC191B-26DA-6E40-BEFE-A7030EC9A205}">
      <dgm:prSet/>
      <dgm:spPr/>
      <dgm:t>
        <a:bodyPr/>
        <a:lstStyle/>
        <a:p>
          <a:endParaRPr lang="en-US"/>
        </a:p>
      </dgm:t>
    </dgm:pt>
    <dgm:pt modelId="{EF64C014-4CDE-484F-BB57-1B8952FF97C5}">
      <dgm:prSet phldrT="[Text]"/>
      <dgm:spPr/>
      <dgm:t>
        <a:bodyPr/>
        <a:lstStyle/>
        <a:p>
          <a:r>
            <a:rPr lang="en-US" dirty="0" err="1"/>
            <a:t>Bedre</a:t>
          </a:r>
          <a:r>
            <a:rPr lang="en-US" dirty="0"/>
            <a:t> </a:t>
          </a:r>
          <a:r>
            <a:rPr lang="en-US" dirty="0" err="1"/>
            <a:t>grundlag</a:t>
          </a:r>
          <a:r>
            <a:rPr lang="en-US" dirty="0"/>
            <a:t> for et </a:t>
          </a:r>
          <a:r>
            <a:rPr lang="en-US" dirty="0" err="1"/>
            <a:t>godt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meningsfyldt</a:t>
          </a:r>
          <a:r>
            <a:rPr lang="en-US" dirty="0"/>
            <a:t> liv</a:t>
          </a:r>
        </a:p>
      </dgm:t>
    </dgm:pt>
    <dgm:pt modelId="{38D458AE-AB3C-EB4C-A585-68BD8ECC082B}" type="parTrans" cxnId="{84430AF8-5144-1B4E-A674-31300B989C30}">
      <dgm:prSet/>
      <dgm:spPr/>
      <dgm:t>
        <a:bodyPr/>
        <a:lstStyle/>
        <a:p>
          <a:endParaRPr lang="en-US"/>
        </a:p>
      </dgm:t>
    </dgm:pt>
    <dgm:pt modelId="{2009B149-8D98-BE4C-9E53-36ABBE5B7F27}" type="sibTrans" cxnId="{84430AF8-5144-1B4E-A674-31300B989C30}">
      <dgm:prSet/>
      <dgm:spPr/>
      <dgm:t>
        <a:bodyPr/>
        <a:lstStyle/>
        <a:p>
          <a:endParaRPr lang="en-US"/>
        </a:p>
      </dgm:t>
    </dgm:pt>
    <dgm:pt modelId="{A6085F65-0DEC-A547-8DD7-B0FB8531901E}">
      <dgm:prSet phldrT="[Text]"/>
      <dgm:spPr/>
      <dgm:t>
        <a:bodyPr/>
        <a:lstStyle/>
        <a:p>
          <a:r>
            <a:rPr lang="en-US" dirty="0" err="1"/>
            <a:t>Kulturel</a:t>
          </a:r>
          <a:r>
            <a:rPr lang="en-US" dirty="0"/>
            <a:t> </a:t>
          </a:r>
          <a:r>
            <a:rPr lang="en-US" dirty="0" err="1"/>
            <a:t>udvikling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Grønland</a:t>
          </a:r>
          <a:r>
            <a:rPr lang="en-US" dirty="0"/>
            <a:t> </a:t>
          </a:r>
        </a:p>
      </dgm:t>
    </dgm:pt>
    <dgm:pt modelId="{B4F55715-7C21-024C-8CB5-84EF5B710AAE}" type="parTrans" cxnId="{27220941-40C4-D945-B591-EA9FAC0524AC}">
      <dgm:prSet/>
      <dgm:spPr/>
      <dgm:t>
        <a:bodyPr/>
        <a:lstStyle/>
        <a:p>
          <a:endParaRPr lang="en-US"/>
        </a:p>
      </dgm:t>
    </dgm:pt>
    <dgm:pt modelId="{7F0C2B67-55C9-3841-84F8-A19434ADE754}" type="sibTrans" cxnId="{27220941-40C4-D945-B591-EA9FAC0524AC}">
      <dgm:prSet/>
      <dgm:spPr/>
      <dgm:t>
        <a:bodyPr/>
        <a:lstStyle/>
        <a:p>
          <a:endParaRPr lang="en-US"/>
        </a:p>
      </dgm:t>
    </dgm:pt>
    <dgm:pt modelId="{C69FCE39-0E25-ED4C-B098-B92255411690}">
      <dgm:prSet phldrT="[Text]"/>
      <dgm:spPr/>
      <dgm:t>
        <a:bodyPr/>
        <a:lstStyle/>
        <a:p>
          <a:r>
            <a:rPr lang="en-US" dirty="0" err="1"/>
            <a:t>Spændende</a:t>
          </a:r>
          <a:r>
            <a:rPr lang="en-US" dirty="0"/>
            <a:t> </a:t>
          </a:r>
          <a:r>
            <a:rPr lang="en-US" dirty="0" err="1"/>
            <a:t>konkurrencer</a:t>
          </a:r>
          <a:endParaRPr lang="en-US" dirty="0"/>
        </a:p>
      </dgm:t>
    </dgm:pt>
    <dgm:pt modelId="{F99CE213-3EF6-8447-89E3-04B59F2E2673}" type="parTrans" cxnId="{B0F6946A-C279-894B-8983-461E1CF615D1}">
      <dgm:prSet/>
      <dgm:spPr/>
      <dgm:t>
        <a:bodyPr/>
        <a:lstStyle/>
        <a:p>
          <a:endParaRPr lang="en-US"/>
        </a:p>
      </dgm:t>
    </dgm:pt>
    <dgm:pt modelId="{98A4D567-AF61-B147-8CB5-C4AEDBF7E04B}" type="sibTrans" cxnId="{B0F6946A-C279-894B-8983-461E1CF615D1}">
      <dgm:prSet/>
      <dgm:spPr/>
      <dgm:t>
        <a:bodyPr/>
        <a:lstStyle/>
        <a:p>
          <a:endParaRPr lang="en-US"/>
        </a:p>
      </dgm:t>
    </dgm:pt>
    <dgm:pt modelId="{CA025737-69DC-FF4C-AF34-BDE1FFFB2217}">
      <dgm:prSet phldrT="[Text]"/>
      <dgm:spPr/>
      <dgm:t>
        <a:bodyPr/>
        <a:lstStyle/>
        <a:p>
          <a:r>
            <a:rPr lang="en-US" dirty="0" err="1"/>
            <a:t>Udviddet</a:t>
          </a:r>
          <a:r>
            <a:rPr lang="en-US" dirty="0"/>
            <a:t> </a:t>
          </a:r>
          <a:r>
            <a:rPr lang="en-US" dirty="0" err="1"/>
            <a:t>netværk</a:t>
          </a:r>
          <a:r>
            <a:rPr lang="en-US" dirty="0"/>
            <a:t> for para </a:t>
          </a:r>
          <a:r>
            <a:rPr lang="en-US" dirty="0" err="1"/>
            <a:t>atleter</a:t>
          </a:r>
          <a:endParaRPr lang="en-US" dirty="0"/>
        </a:p>
      </dgm:t>
    </dgm:pt>
    <dgm:pt modelId="{C74040B3-54A7-AE41-9653-34400ECB3BBD}" type="parTrans" cxnId="{9DCA4352-8382-0649-8AC3-B97C1AE953CA}">
      <dgm:prSet/>
      <dgm:spPr/>
      <dgm:t>
        <a:bodyPr/>
        <a:lstStyle/>
        <a:p>
          <a:endParaRPr lang="en-US"/>
        </a:p>
      </dgm:t>
    </dgm:pt>
    <dgm:pt modelId="{52FB4D30-D911-5847-BD50-CEFE3C0F5D56}" type="sibTrans" cxnId="{9DCA4352-8382-0649-8AC3-B97C1AE953CA}">
      <dgm:prSet/>
      <dgm:spPr/>
      <dgm:t>
        <a:bodyPr/>
        <a:lstStyle/>
        <a:p>
          <a:endParaRPr lang="en-US"/>
        </a:p>
      </dgm:t>
    </dgm:pt>
    <dgm:pt modelId="{52FA4C7C-C853-E748-A15A-2D6A04C7F0D1}">
      <dgm:prSet phldrT="[Text]"/>
      <dgm:spPr/>
      <dgm:t>
        <a:bodyPr/>
        <a:lstStyle/>
        <a:p>
          <a:r>
            <a:rPr lang="en-US" dirty="0" err="1"/>
            <a:t>Sponsorater</a:t>
          </a:r>
          <a:endParaRPr lang="en-US" dirty="0"/>
        </a:p>
      </dgm:t>
    </dgm:pt>
    <dgm:pt modelId="{6B5E9F85-3E3C-E142-AB0A-1048044B6417}" type="parTrans" cxnId="{37ECF1D9-0A3E-2E49-8DAC-1C87992C1106}">
      <dgm:prSet/>
      <dgm:spPr/>
      <dgm:t>
        <a:bodyPr/>
        <a:lstStyle/>
        <a:p>
          <a:endParaRPr lang="en-US"/>
        </a:p>
      </dgm:t>
    </dgm:pt>
    <dgm:pt modelId="{50B8C4DE-8EEF-F94E-9255-E117BF15C320}" type="sibTrans" cxnId="{37ECF1D9-0A3E-2E49-8DAC-1C87992C1106}">
      <dgm:prSet/>
      <dgm:spPr/>
      <dgm:t>
        <a:bodyPr/>
        <a:lstStyle/>
        <a:p>
          <a:endParaRPr lang="en-US"/>
        </a:p>
      </dgm:t>
    </dgm:pt>
    <dgm:pt modelId="{EDFA7CEE-6E17-9246-9E78-0307C5EBE840}">
      <dgm:prSet phldrT="[Text]"/>
      <dgm:spPr/>
      <dgm:t>
        <a:bodyPr/>
        <a:lstStyle/>
        <a:p>
          <a:r>
            <a:rPr lang="en-US" dirty="0"/>
            <a:t>Andre </a:t>
          </a:r>
          <a:r>
            <a:rPr lang="en-US" dirty="0" err="1"/>
            <a:t>gode</a:t>
          </a:r>
          <a:r>
            <a:rPr lang="en-US" dirty="0"/>
            <a:t> ting?</a:t>
          </a:r>
        </a:p>
      </dgm:t>
    </dgm:pt>
    <dgm:pt modelId="{1B884DC1-01BF-124E-9C83-A1A1530DC8CC}" type="parTrans" cxnId="{E7DFABE4-65FD-1F4F-BDBF-A4DB09A10209}">
      <dgm:prSet/>
      <dgm:spPr/>
      <dgm:t>
        <a:bodyPr/>
        <a:lstStyle/>
        <a:p>
          <a:endParaRPr lang="en-US"/>
        </a:p>
      </dgm:t>
    </dgm:pt>
    <dgm:pt modelId="{85DA2754-B8CD-7A4D-AA12-586BA9086B88}" type="sibTrans" cxnId="{E7DFABE4-65FD-1F4F-BDBF-A4DB09A10209}">
      <dgm:prSet/>
      <dgm:spPr/>
      <dgm:t>
        <a:bodyPr/>
        <a:lstStyle/>
        <a:p>
          <a:endParaRPr lang="en-US"/>
        </a:p>
      </dgm:t>
    </dgm:pt>
    <dgm:pt modelId="{202DA1DF-EECC-3C4E-B148-6FE86C324CFF}">
      <dgm:prSet phldrT="[Text]"/>
      <dgm:spPr/>
      <dgm:t>
        <a:bodyPr/>
        <a:lstStyle/>
        <a:p>
          <a:r>
            <a:rPr lang="en-US" dirty="0"/>
            <a:t>Para </a:t>
          </a:r>
          <a:r>
            <a:rPr lang="en-US" dirty="0" err="1"/>
            <a:t>Olympisk</a:t>
          </a:r>
          <a:r>
            <a:rPr lang="en-US" dirty="0"/>
            <a:t> </a:t>
          </a:r>
          <a:r>
            <a:rPr lang="en-US" dirty="0" err="1"/>
            <a:t>deltage</a:t>
          </a:r>
          <a:endParaRPr lang="en-US" dirty="0"/>
        </a:p>
      </dgm:t>
    </dgm:pt>
    <dgm:pt modelId="{1E336599-E7B9-2443-821A-FD0092CE3C99}" type="parTrans" cxnId="{385CBF7B-7F09-AD4C-80DE-4AA0FF068F8A}">
      <dgm:prSet/>
      <dgm:spPr/>
      <dgm:t>
        <a:bodyPr/>
        <a:lstStyle/>
        <a:p>
          <a:endParaRPr lang="en-US"/>
        </a:p>
      </dgm:t>
    </dgm:pt>
    <dgm:pt modelId="{8CC73F75-5445-8E44-91EC-BB525DB053A0}" type="sibTrans" cxnId="{385CBF7B-7F09-AD4C-80DE-4AA0FF068F8A}">
      <dgm:prSet/>
      <dgm:spPr/>
      <dgm:t>
        <a:bodyPr/>
        <a:lstStyle/>
        <a:p>
          <a:endParaRPr lang="en-US"/>
        </a:p>
      </dgm:t>
    </dgm:pt>
    <dgm:pt modelId="{BC94D95D-2C20-A146-AB87-36105B2DFEBD}">
      <dgm:prSet phldrT="[Text]"/>
      <dgm:spPr/>
      <dgm:t>
        <a:bodyPr/>
        <a:lstStyle/>
        <a:p>
          <a:endParaRPr lang="en-US" dirty="0"/>
        </a:p>
      </dgm:t>
    </dgm:pt>
    <dgm:pt modelId="{75C5A471-8D38-844B-80AF-C2D8578302CC}" type="parTrans" cxnId="{0B01ABC9-5BB1-DD45-9280-C7FE74B67376}">
      <dgm:prSet/>
      <dgm:spPr/>
      <dgm:t>
        <a:bodyPr/>
        <a:lstStyle/>
        <a:p>
          <a:endParaRPr lang="en-US"/>
        </a:p>
      </dgm:t>
    </dgm:pt>
    <dgm:pt modelId="{2AFA9565-5E75-8F42-A9AC-E7475320A149}" type="sibTrans" cxnId="{0B01ABC9-5BB1-DD45-9280-C7FE74B67376}">
      <dgm:prSet/>
      <dgm:spPr/>
      <dgm:t>
        <a:bodyPr/>
        <a:lstStyle/>
        <a:p>
          <a:endParaRPr lang="en-US"/>
        </a:p>
      </dgm:t>
    </dgm:pt>
    <dgm:pt modelId="{602DC698-6A63-2C4E-BC34-C3956F59F1EA}">
      <dgm:prSet phldrT="[Text]"/>
      <dgm:spPr/>
      <dgm:t>
        <a:bodyPr/>
        <a:lstStyle/>
        <a:p>
          <a:r>
            <a:rPr lang="en-US" dirty="0" err="1"/>
            <a:t>Indkommst</a:t>
          </a:r>
          <a:endParaRPr lang="en-US" dirty="0"/>
        </a:p>
      </dgm:t>
    </dgm:pt>
    <dgm:pt modelId="{B4F2B2AE-1C26-B049-BDDC-FF27E2A7B947}" type="parTrans" cxnId="{228B0F9E-6ED9-DD4F-8A36-B42DD7795BE0}">
      <dgm:prSet/>
      <dgm:spPr/>
      <dgm:t>
        <a:bodyPr/>
        <a:lstStyle/>
        <a:p>
          <a:endParaRPr lang="en-US"/>
        </a:p>
      </dgm:t>
    </dgm:pt>
    <dgm:pt modelId="{6C0E0D97-F269-E943-AB5D-23A7A97E6B8F}" type="sibTrans" cxnId="{228B0F9E-6ED9-DD4F-8A36-B42DD7795BE0}">
      <dgm:prSet/>
      <dgm:spPr/>
      <dgm:t>
        <a:bodyPr/>
        <a:lstStyle/>
        <a:p>
          <a:endParaRPr lang="en-US"/>
        </a:p>
      </dgm:t>
    </dgm:pt>
    <dgm:pt modelId="{CFB784A1-B9AB-9944-91DB-C3F9DB4B1DBB}">
      <dgm:prSet phldrT="[Text]"/>
      <dgm:spPr/>
      <dgm:t>
        <a:bodyPr/>
        <a:lstStyle/>
        <a:p>
          <a:r>
            <a:rPr lang="en-US" dirty="0" err="1"/>
            <a:t>Skatte</a:t>
          </a:r>
          <a:r>
            <a:rPr lang="en-US" dirty="0"/>
            <a:t> </a:t>
          </a:r>
          <a:r>
            <a:rPr lang="en-US" dirty="0" err="1"/>
            <a:t>betalinger</a:t>
          </a:r>
          <a:endParaRPr lang="en-US" dirty="0"/>
        </a:p>
      </dgm:t>
    </dgm:pt>
    <dgm:pt modelId="{0621315F-9D01-1E41-9F71-CC932619F81A}" type="parTrans" cxnId="{83565357-2A17-B143-AB47-24D3933DEB6B}">
      <dgm:prSet/>
      <dgm:spPr/>
      <dgm:t>
        <a:bodyPr/>
        <a:lstStyle/>
        <a:p>
          <a:endParaRPr lang="en-US"/>
        </a:p>
      </dgm:t>
    </dgm:pt>
    <dgm:pt modelId="{3B640497-B32C-994F-A88E-B8EE60FBAA93}" type="sibTrans" cxnId="{83565357-2A17-B143-AB47-24D3933DEB6B}">
      <dgm:prSet/>
      <dgm:spPr/>
      <dgm:t>
        <a:bodyPr/>
        <a:lstStyle/>
        <a:p>
          <a:endParaRPr lang="en-US"/>
        </a:p>
      </dgm:t>
    </dgm:pt>
    <dgm:pt modelId="{D5705A97-D46B-A74B-8E29-8538F43D1203}" type="pres">
      <dgm:prSet presAssocID="{C3B39671-5D86-B146-AAE9-82DDC4CE91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7EEE35-28C6-AE49-8511-A3C0B0459B2C}" type="pres">
      <dgm:prSet presAssocID="{C3B39671-5D86-B146-AAE9-82DDC4CE918C}" presName="cycle" presStyleCnt="0"/>
      <dgm:spPr/>
    </dgm:pt>
    <dgm:pt modelId="{61C7A441-971D-7147-883D-5C575D975477}" type="pres">
      <dgm:prSet presAssocID="{C3B39671-5D86-B146-AAE9-82DDC4CE918C}" presName="centerShape" presStyleCnt="0"/>
      <dgm:spPr/>
    </dgm:pt>
    <dgm:pt modelId="{F2674A3F-F946-7647-91C0-E3F4F63B11AE}" type="pres">
      <dgm:prSet presAssocID="{C3B39671-5D86-B146-AAE9-82DDC4CE918C}" presName="connSite" presStyleLbl="node1" presStyleIdx="0" presStyleCnt="5"/>
      <dgm:spPr/>
    </dgm:pt>
    <dgm:pt modelId="{666686E0-2349-0C4D-A408-971690E91381}" type="pres">
      <dgm:prSet presAssocID="{C3B39671-5D86-B146-AAE9-82DDC4CE918C}" presName="visible" presStyleLbl="node1" presStyleIdx="0" presStyleCnt="5"/>
      <dgm:spPr/>
    </dgm:pt>
    <dgm:pt modelId="{27FC62FE-B1A4-C844-91B3-A69E277F7228}" type="pres">
      <dgm:prSet presAssocID="{77FAF5CF-44FC-7943-B789-774644922BE5}" presName="Name25" presStyleLbl="parChTrans1D1" presStyleIdx="0" presStyleCnt="4"/>
      <dgm:spPr/>
    </dgm:pt>
    <dgm:pt modelId="{8E096DEF-9890-E64A-9FE3-3791B3E1E347}" type="pres">
      <dgm:prSet presAssocID="{00770EEB-94C2-1A47-94F2-9B05A8DC307C}" presName="node" presStyleCnt="0"/>
      <dgm:spPr/>
    </dgm:pt>
    <dgm:pt modelId="{3ABD0A32-4847-9841-BD48-10C3A57581FD}" type="pres">
      <dgm:prSet presAssocID="{00770EEB-94C2-1A47-94F2-9B05A8DC307C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2349F38-4985-B14F-AE98-BF2E49621B09}" type="pres">
      <dgm:prSet presAssocID="{00770EEB-94C2-1A47-94F2-9B05A8DC307C}" presName="childNode" presStyleLbl="revTx" presStyleIdx="0" presStyleCnt="3">
        <dgm:presLayoutVars>
          <dgm:bulletEnabled val="1"/>
        </dgm:presLayoutVars>
      </dgm:prSet>
      <dgm:spPr/>
    </dgm:pt>
    <dgm:pt modelId="{122A554D-12ED-0346-86D0-6EC43FF08983}" type="pres">
      <dgm:prSet presAssocID="{B4F55715-7C21-024C-8CB5-84EF5B710AAE}" presName="Name25" presStyleLbl="parChTrans1D1" presStyleIdx="1" presStyleCnt="4"/>
      <dgm:spPr/>
    </dgm:pt>
    <dgm:pt modelId="{EC683AB7-3285-1043-A8F3-E88854E49A9C}" type="pres">
      <dgm:prSet presAssocID="{A6085F65-0DEC-A547-8DD7-B0FB8531901E}" presName="node" presStyleCnt="0"/>
      <dgm:spPr/>
    </dgm:pt>
    <dgm:pt modelId="{6D2EE8BB-B95F-2B4F-9AFD-3B3D8646FF17}" type="pres">
      <dgm:prSet presAssocID="{A6085F65-0DEC-A547-8DD7-B0FB8531901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D18852A-4D43-B946-8258-6E71E86EA755}" type="pres">
      <dgm:prSet presAssocID="{A6085F65-0DEC-A547-8DD7-B0FB8531901E}" presName="childNode" presStyleLbl="revTx" presStyleIdx="1" presStyleCnt="3">
        <dgm:presLayoutVars>
          <dgm:bulletEnabled val="1"/>
        </dgm:presLayoutVars>
      </dgm:prSet>
      <dgm:spPr/>
    </dgm:pt>
    <dgm:pt modelId="{5345A88C-76DE-EE44-B23C-E584C8DEFCCA}" type="pres">
      <dgm:prSet presAssocID="{C74040B3-54A7-AE41-9653-34400ECB3BBD}" presName="Name25" presStyleLbl="parChTrans1D1" presStyleIdx="2" presStyleCnt="4"/>
      <dgm:spPr/>
    </dgm:pt>
    <dgm:pt modelId="{CA3E4AA4-8F07-5041-AD18-5E22D61D2EA0}" type="pres">
      <dgm:prSet presAssocID="{CA025737-69DC-FF4C-AF34-BDE1FFFB2217}" presName="node" presStyleCnt="0"/>
      <dgm:spPr/>
    </dgm:pt>
    <dgm:pt modelId="{ED0248F5-77BE-1C46-9997-76F0229B59D3}" type="pres">
      <dgm:prSet presAssocID="{CA025737-69DC-FF4C-AF34-BDE1FFFB221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5690B269-6862-C84B-B098-AE6EF37F0EC4}" type="pres">
      <dgm:prSet presAssocID="{CA025737-69DC-FF4C-AF34-BDE1FFFB2217}" presName="childNode" presStyleLbl="revTx" presStyleIdx="2" presStyleCnt="3">
        <dgm:presLayoutVars>
          <dgm:bulletEnabled val="1"/>
        </dgm:presLayoutVars>
      </dgm:prSet>
      <dgm:spPr/>
    </dgm:pt>
    <dgm:pt modelId="{B454198C-3885-AA46-B19D-362D2FFCEA49}" type="pres">
      <dgm:prSet presAssocID="{1B884DC1-01BF-124E-9C83-A1A1530DC8CC}" presName="Name25" presStyleLbl="parChTrans1D1" presStyleIdx="3" presStyleCnt="4"/>
      <dgm:spPr/>
    </dgm:pt>
    <dgm:pt modelId="{BC42C3B4-489F-4C46-8F20-D271F2447B7B}" type="pres">
      <dgm:prSet presAssocID="{EDFA7CEE-6E17-9246-9E78-0307C5EBE840}" presName="node" presStyleCnt="0"/>
      <dgm:spPr/>
    </dgm:pt>
    <dgm:pt modelId="{679F7F6D-63A4-7046-8800-327DCE10398A}" type="pres">
      <dgm:prSet presAssocID="{EDFA7CEE-6E17-9246-9E78-0307C5EBE840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FAC91468-0B52-174D-837D-3C66C6896AA1}" type="pres">
      <dgm:prSet presAssocID="{EDFA7CEE-6E17-9246-9E78-0307C5EBE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F4A9E07-90C9-AE4B-B449-3B476681AA99}" type="presOf" srcId="{BC94D95D-2C20-A146-AB87-36105B2DFEBD}" destId="{FD18852A-4D43-B946-8258-6E71E86EA755}" srcOrd="0" destOrd="2" presId="urn:microsoft.com/office/officeart/2005/8/layout/radial2"/>
    <dgm:cxn modelId="{C300120C-1852-B946-8E34-D3DFFD596C35}" type="presOf" srcId="{52FA4C7C-C853-E748-A15A-2D6A04C7F0D1}" destId="{5690B269-6862-C84B-B098-AE6EF37F0EC4}" srcOrd="0" destOrd="0" presId="urn:microsoft.com/office/officeart/2005/8/layout/radial2"/>
    <dgm:cxn modelId="{7F30EB17-5CB9-D54D-BCCC-54C085BEC899}" type="presOf" srcId="{EDFA7CEE-6E17-9246-9E78-0307C5EBE840}" destId="{679F7F6D-63A4-7046-8800-327DCE10398A}" srcOrd="0" destOrd="0" presId="urn:microsoft.com/office/officeart/2005/8/layout/radial2"/>
    <dgm:cxn modelId="{1CAC191B-26DA-6E40-BEFE-A7030EC9A205}" srcId="{C3B39671-5D86-B146-AAE9-82DDC4CE918C}" destId="{00770EEB-94C2-1A47-94F2-9B05A8DC307C}" srcOrd="0" destOrd="0" parTransId="{77FAF5CF-44FC-7943-B789-774644922BE5}" sibTransId="{F4486E28-0EF5-4848-BDD5-F95BE294244E}"/>
    <dgm:cxn modelId="{8DFCBC1F-E96A-B141-A66B-9AF0C7F6634B}" type="presOf" srcId="{00770EEB-94C2-1A47-94F2-9B05A8DC307C}" destId="{3ABD0A32-4847-9841-BD48-10C3A57581FD}" srcOrd="0" destOrd="0" presId="urn:microsoft.com/office/officeart/2005/8/layout/radial2"/>
    <dgm:cxn modelId="{08D2A339-9312-9A46-87E2-9E93A7D46F93}" type="presOf" srcId="{C3B39671-5D86-B146-AAE9-82DDC4CE918C}" destId="{D5705A97-D46B-A74B-8E29-8538F43D1203}" srcOrd="0" destOrd="0" presId="urn:microsoft.com/office/officeart/2005/8/layout/radial2"/>
    <dgm:cxn modelId="{27220941-40C4-D945-B591-EA9FAC0524AC}" srcId="{C3B39671-5D86-B146-AAE9-82DDC4CE918C}" destId="{A6085F65-0DEC-A547-8DD7-B0FB8531901E}" srcOrd="1" destOrd="0" parTransId="{B4F55715-7C21-024C-8CB5-84EF5B710AAE}" sibTransId="{7F0C2B67-55C9-3841-84F8-A19434ADE754}"/>
    <dgm:cxn modelId="{74D0CE43-A326-E947-8086-A71A4D5A21B7}" type="presOf" srcId="{CFB784A1-B9AB-9944-91DB-C3F9DB4B1DBB}" destId="{5690B269-6862-C84B-B098-AE6EF37F0EC4}" srcOrd="0" destOrd="2" presId="urn:microsoft.com/office/officeart/2005/8/layout/radial2"/>
    <dgm:cxn modelId="{B0F6946A-C279-894B-8983-461E1CF615D1}" srcId="{A6085F65-0DEC-A547-8DD7-B0FB8531901E}" destId="{C69FCE39-0E25-ED4C-B098-B92255411690}" srcOrd="0" destOrd="0" parTransId="{F99CE213-3EF6-8447-89E3-04B59F2E2673}" sibTransId="{98A4D567-AF61-B147-8CB5-C4AEDBF7E04B}"/>
    <dgm:cxn modelId="{8305824D-08F0-354F-8594-6F11EC37FF7F}" type="presOf" srcId="{C74040B3-54A7-AE41-9653-34400ECB3BBD}" destId="{5345A88C-76DE-EE44-B23C-E584C8DEFCCA}" srcOrd="0" destOrd="0" presId="urn:microsoft.com/office/officeart/2005/8/layout/radial2"/>
    <dgm:cxn modelId="{9DCA4352-8382-0649-8AC3-B97C1AE953CA}" srcId="{C3B39671-5D86-B146-AAE9-82DDC4CE918C}" destId="{CA025737-69DC-FF4C-AF34-BDE1FFFB2217}" srcOrd="2" destOrd="0" parTransId="{C74040B3-54A7-AE41-9653-34400ECB3BBD}" sibTransId="{52FB4D30-D911-5847-BD50-CEFE3C0F5D56}"/>
    <dgm:cxn modelId="{83565357-2A17-B143-AB47-24D3933DEB6B}" srcId="{CA025737-69DC-FF4C-AF34-BDE1FFFB2217}" destId="{CFB784A1-B9AB-9944-91DB-C3F9DB4B1DBB}" srcOrd="2" destOrd="0" parTransId="{0621315F-9D01-1E41-9F71-CC932619F81A}" sibTransId="{3B640497-B32C-994F-A88E-B8EE60FBAA93}"/>
    <dgm:cxn modelId="{DB183058-5D23-DF48-8B6D-63AD32ECA910}" type="presOf" srcId="{EF64C014-4CDE-484F-BB57-1B8952FF97C5}" destId="{82349F38-4985-B14F-AE98-BF2E49621B09}" srcOrd="0" destOrd="0" presId="urn:microsoft.com/office/officeart/2005/8/layout/radial2"/>
    <dgm:cxn modelId="{385CBF7B-7F09-AD4C-80DE-4AA0FF068F8A}" srcId="{A6085F65-0DEC-A547-8DD7-B0FB8531901E}" destId="{202DA1DF-EECC-3C4E-B148-6FE86C324CFF}" srcOrd="1" destOrd="0" parTransId="{1E336599-E7B9-2443-821A-FD0092CE3C99}" sibTransId="{8CC73F75-5445-8E44-91EC-BB525DB053A0}"/>
    <dgm:cxn modelId="{92670C83-9282-E746-BE7C-8C41FF1CC3E9}" type="presOf" srcId="{B4F55715-7C21-024C-8CB5-84EF5B710AAE}" destId="{122A554D-12ED-0346-86D0-6EC43FF08983}" srcOrd="0" destOrd="0" presId="urn:microsoft.com/office/officeart/2005/8/layout/radial2"/>
    <dgm:cxn modelId="{0524128F-DD21-2042-AD9C-0A8F7FA72332}" type="presOf" srcId="{A6085F65-0DEC-A547-8DD7-B0FB8531901E}" destId="{6D2EE8BB-B95F-2B4F-9AFD-3B3D8646FF17}" srcOrd="0" destOrd="0" presId="urn:microsoft.com/office/officeart/2005/8/layout/radial2"/>
    <dgm:cxn modelId="{228B0F9E-6ED9-DD4F-8A36-B42DD7795BE0}" srcId="{CA025737-69DC-FF4C-AF34-BDE1FFFB2217}" destId="{602DC698-6A63-2C4E-BC34-C3956F59F1EA}" srcOrd="1" destOrd="0" parTransId="{B4F2B2AE-1C26-B049-BDDC-FF27E2A7B947}" sibTransId="{6C0E0D97-F269-E943-AB5D-23A7A97E6B8F}"/>
    <dgm:cxn modelId="{863BA9AC-F66D-6142-8BB6-3C4DFEAF8847}" type="presOf" srcId="{1B884DC1-01BF-124E-9C83-A1A1530DC8CC}" destId="{B454198C-3885-AA46-B19D-362D2FFCEA49}" srcOrd="0" destOrd="0" presId="urn:microsoft.com/office/officeart/2005/8/layout/radial2"/>
    <dgm:cxn modelId="{3A6BA8C7-1CD3-D846-9521-307AE27BA47D}" type="presOf" srcId="{C69FCE39-0E25-ED4C-B098-B92255411690}" destId="{FD18852A-4D43-B946-8258-6E71E86EA755}" srcOrd="0" destOrd="0" presId="urn:microsoft.com/office/officeart/2005/8/layout/radial2"/>
    <dgm:cxn modelId="{0B01ABC9-5BB1-DD45-9280-C7FE74B67376}" srcId="{A6085F65-0DEC-A547-8DD7-B0FB8531901E}" destId="{BC94D95D-2C20-A146-AB87-36105B2DFEBD}" srcOrd="2" destOrd="0" parTransId="{75C5A471-8D38-844B-80AF-C2D8578302CC}" sibTransId="{2AFA9565-5E75-8F42-A9AC-E7475320A149}"/>
    <dgm:cxn modelId="{2899FCCA-F368-584A-950C-00D3C04B4EF0}" type="presOf" srcId="{602DC698-6A63-2C4E-BC34-C3956F59F1EA}" destId="{5690B269-6862-C84B-B098-AE6EF37F0EC4}" srcOrd="0" destOrd="1" presId="urn:microsoft.com/office/officeart/2005/8/layout/radial2"/>
    <dgm:cxn modelId="{1D87F0D0-C881-344B-B76F-CA2697095830}" type="presOf" srcId="{CA025737-69DC-FF4C-AF34-BDE1FFFB2217}" destId="{ED0248F5-77BE-1C46-9997-76F0229B59D3}" srcOrd="0" destOrd="0" presId="urn:microsoft.com/office/officeart/2005/8/layout/radial2"/>
    <dgm:cxn modelId="{37ECF1D9-0A3E-2E49-8DAC-1C87992C1106}" srcId="{CA025737-69DC-FF4C-AF34-BDE1FFFB2217}" destId="{52FA4C7C-C853-E748-A15A-2D6A04C7F0D1}" srcOrd="0" destOrd="0" parTransId="{6B5E9F85-3E3C-E142-AB0A-1048044B6417}" sibTransId="{50B8C4DE-8EEF-F94E-9255-E117BF15C320}"/>
    <dgm:cxn modelId="{DC602AE0-E3B6-8548-BA9B-1330AB9968BD}" type="presOf" srcId="{77FAF5CF-44FC-7943-B789-774644922BE5}" destId="{27FC62FE-B1A4-C844-91B3-A69E277F7228}" srcOrd="0" destOrd="0" presId="urn:microsoft.com/office/officeart/2005/8/layout/radial2"/>
    <dgm:cxn modelId="{E7DFABE4-65FD-1F4F-BDBF-A4DB09A10209}" srcId="{C3B39671-5D86-B146-AAE9-82DDC4CE918C}" destId="{EDFA7CEE-6E17-9246-9E78-0307C5EBE840}" srcOrd="3" destOrd="0" parTransId="{1B884DC1-01BF-124E-9C83-A1A1530DC8CC}" sibTransId="{85DA2754-B8CD-7A4D-AA12-586BA9086B88}"/>
    <dgm:cxn modelId="{A40FC7F3-1CCD-444C-A7DD-1D7955FB032A}" type="presOf" srcId="{202DA1DF-EECC-3C4E-B148-6FE86C324CFF}" destId="{FD18852A-4D43-B946-8258-6E71E86EA755}" srcOrd="0" destOrd="1" presId="urn:microsoft.com/office/officeart/2005/8/layout/radial2"/>
    <dgm:cxn modelId="{84430AF8-5144-1B4E-A674-31300B989C30}" srcId="{00770EEB-94C2-1A47-94F2-9B05A8DC307C}" destId="{EF64C014-4CDE-484F-BB57-1B8952FF97C5}" srcOrd="0" destOrd="0" parTransId="{38D458AE-AB3C-EB4C-A585-68BD8ECC082B}" sibTransId="{2009B149-8D98-BE4C-9E53-36ABBE5B7F27}"/>
    <dgm:cxn modelId="{FC1C99BD-6005-9E47-A053-790EC0FD8BAA}" type="presParOf" srcId="{D5705A97-D46B-A74B-8E29-8538F43D1203}" destId="{2B7EEE35-28C6-AE49-8511-A3C0B0459B2C}" srcOrd="0" destOrd="0" presId="urn:microsoft.com/office/officeart/2005/8/layout/radial2"/>
    <dgm:cxn modelId="{C52F2964-B189-C44D-94A4-D57C3AA47D86}" type="presParOf" srcId="{2B7EEE35-28C6-AE49-8511-A3C0B0459B2C}" destId="{61C7A441-971D-7147-883D-5C575D975477}" srcOrd="0" destOrd="0" presId="urn:microsoft.com/office/officeart/2005/8/layout/radial2"/>
    <dgm:cxn modelId="{E08F5614-4F3C-134B-B5EC-CEF055E69C6C}" type="presParOf" srcId="{61C7A441-971D-7147-883D-5C575D975477}" destId="{F2674A3F-F946-7647-91C0-E3F4F63B11AE}" srcOrd="0" destOrd="0" presId="urn:microsoft.com/office/officeart/2005/8/layout/radial2"/>
    <dgm:cxn modelId="{98F4E865-28F7-8140-9283-A309DF45C6B5}" type="presParOf" srcId="{61C7A441-971D-7147-883D-5C575D975477}" destId="{666686E0-2349-0C4D-A408-971690E91381}" srcOrd="1" destOrd="0" presId="urn:microsoft.com/office/officeart/2005/8/layout/radial2"/>
    <dgm:cxn modelId="{E59EA267-CF99-C545-9946-39D9370F155E}" type="presParOf" srcId="{2B7EEE35-28C6-AE49-8511-A3C0B0459B2C}" destId="{27FC62FE-B1A4-C844-91B3-A69E277F7228}" srcOrd="1" destOrd="0" presId="urn:microsoft.com/office/officeart/2005/8/layout/radial2"/>
    <dgm:cxn modelId="{7004B6C8-2BBF-DD41-AE29-E6DA51B37581}" type="presParOf" srcId="{2B7EEE35-28C6-AE49-8511-A3C0B0459B2C}" destId="{8E096DEF-9890-E64A-9FE3-3791B3E1E347}" srcOrd="2" destOrd="0" presId="urn:microsoft.com/office/officeart/2005/8/layout/radial2"/>
    <dgm:cxn modelId="{5ACAB6BD-EA1D-2B4E-B695-132DF5F44843}" type="presParOf" srcId="{8E096DEF-9890-E64A-9FE3-3791B3E1E347}" destId="{3ABD0A32-4847-9841-BD48-10C3A57581FD}" srcOrd="0" destOrd="0" presId="urn:microsoft.com/office/officeart/2005/8/layout/radial2"/>
    <dgm:cxn modelId="{A9EC48E2-067B-604B-86DF-141DB3B127AD}" type="presParOf" srcId="{8E096DEF-9890-E64A-9FE3-3791B3E1E347}" destId="{82349F38-4985-B14F-AE98-BF2E49621B09}" srcOrd="1" destOrd="0" presId="urn:microsoft.com/office/officeart/2005/8/layout/radial2"/>
    <dgm:cxn modelId="{6B45F04B-7D62-F340-A084-8E2CE142AF6F}" type="presParOf" srcId="{2B7EEE35-28C6-AE49-8511-A3C0B0459B2C}" destId="{122A554D-12ED-0346-86D0-6EC43FF08983}" srcOrd="3" destOrd="0" presId="urn:microsoft.com/office/officeart/2005/8/layout/radial2"/>
    <dgm:cxn modelId="{270AC032-3778-2E49-A23C-DCAE2D61BE77}" type="presParOf" srcId="{2B7EEE35-28C6-AE49-8511-A3C0B0459B2C}" destId="{EC683AB7-3285-1043-A8F3-E88854E49A9C}" srcOrd="4" destOrd="0" presId="urn:microsoft.com/office/officeart/2005/8/layout/radial2"/>
    <dgm:cxn modelId="{471E957B-62FE-2149-9FB3-4D110FDDC0BE}" type="presParOf" srcId="{EC683AB7-3285-1043-A8F3-E88854E49A9C}" destId="{6D2EE8BB-B95F-2B4F-9AFD-3B3D8646FF17}" srcOrd="0" destOrd="0" presId="urn:microsoft.com/office/officeart/2005/8/layout/radial2"/>
    <dgm:cxn modelId="{0A0473CC-EAAF-DB43-92D8-8CDFB4CC973D}" type="presParOf" srcId="{EC683AB7-3285-1043-A8F3-E88854E49A9C}" destId="{FD18852A-4D43-B946-8258-6E71E86EA755}" srcOrd="1" destOrd="0" presId="urn:microsoft.com/office/officeart/2005/8/layout/radial2"/>
    <dgm:cxn modelId="{BA772DF0-D5F9-014E-8845-0CACD1E367F1}" type="presParOf" srcId="{2B7EEE35-28C6-AE49-8511-A3C0B0459B2C}" destId="{5345A88C-76DE-EE44-B23C-E584C8DEFCCA}" srcOrd="5" destOrd="0" presId="urn:microsoft.com/office/officeart/2005/8/layout/radial2"/>
    <dgm:cxn modelId="{7D882926-E7AC-864E-8CC5-1450ADEF9181}" type="presParOf" srcId="{2B7EEE35-28C6-AE49-8511-A3C0B0459B2C}" destId="{CA3E4AA4-8F07-5041-AD18-5E22D61D2EA0}" srcOrd="6" destOrd="0" presId="urn:microsoft.com/office/officeart/2005/8/layout/radial2"/>
    <dgm:cxn modelId="{E5897777-59DA-7D4F-9302-A170B2BBACF9}" type="presParOf" srcId="{CA3E4AA4-8F07-5041-AD18-5E22D61D2EA0}" destId="{ED0248F5-77BE-1C46-9997-76F0229B59D3}" srcOrd="0" destOrd="0" presId="urn:microsoft.com/office/officeart/2005/8/layout/radial2"/>
    <dgm:cxn modelId="{A0F15AB4-FD0B-724C-B6C1-7B151C63326C}" type="presParOf" srcId="{CA3E4AA4-8F07-5041-AD18-5E22D61D2EA0}" destId="{5690B269-6862-C84B-B098-AE6EF37F0EC4}" srcOrd="1" destOrd="0" presId="urn:microsoft.com/office/officeart/2005/8/layout/radial2"/>
    <dgm:cxn modelId="{DAF53B03-3CDC-8148-8E61-AD462FA73038}" type="presParOf" srcId="{2B7EEE35-28C6-AE49-8511-A3C0B0459B2C}" destId="{B454198C-3885-AA46-B19D-362D2FFCEA49}" srcOrd="7" destOrd="0" presId="urn:microsoft.com/office/officeart/2005/8/layout/radial2"/>
    <dgm:cxn modelId="{A6CD9374-AB14-3A4D-9C5F-F196BA4DA678}" type="presParOf" srcId="{2B7EEE35-28C6-AE49-8511-A3C0B0459B2C}" destId="{BC42C3B4-489F-4C46-8F20-D271F2447B7B}" srcOrd="8" destOrd="0" presId="urn:microsoft.com/office/officeart/2005/8/layout/radial2"/>
    <dgm:cxn modelId="{A6A52246-1C4F-024A-A3A6-979FF780717B}" type="presParOf" srcId="{BC42C3B4-489F-4C46-8F20-D271F2447B7B}" destId="{679F7F6D-63A4-7046-8800-327DCE10398A}" srcOrd="0" destOrd="0" presId="urn:microsoft.com/office/officeart/2005/8/layout/radial2"/>
    <dgm:cxn modelId="{2C1E71A5-A804-5245-BC1E-266DE9700696}" type="presParOf" srcId="{BC42C3B4-489F-4C46-8F20-D271F2447B7B}" destId="{FAC91468-0B52-174D-837D-3C66C6896A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39671-5D86-B146-AAE9-82DDC4CE918C}" type="doc">
      <dgm:prSet loTypeId="urn:microsoft.com/office/officeart/2005/8/layout/radial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70EEB-94C2-1A47-94F2-9B05A8DC307C}">
      <dgm:prSet phldrT="[Text]"/>
      <dgm:spPr/>
      <dgm:t>
        <a:bodyPr/>
        <a:lstStyle/>
        <a:p>
          <a:r>
            <a:rPr lang="en-US" dirty="0" err="1"/>
            <a:t>Udvikling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Grønlands</a:t>
          </a:r>
          <a:r>
            <a:rPr lang="en-US" dirty="0"/>
            <a:t> kultur</a:t>
          </a:r>
        </a:p>
      </dgm:t>
    </dgm:pt>
    <dgm:pt modelId="{77FAF5CF-44FC-7943-B789-774644922BE5}" type="parTrans" cxnId="{1CAC191B-26DA-6E40-BEFE-A7030EC9A205}">
      <dgm:prSet/>
      <dgm:spPr/>
      <dgm:t>
        <a:bodyPr/>
        <a:lstStyle/>
        <a:p>
          <a:endParaRPr lang="en-US"/>
        </a:p>
      </dgm:t>
    </dgm:pt>
    <dgm:pt modelId="{F4486E28-0EF5-4848-BDD5-F95BE294244E}" type="sibTrans" cxnId="{1CAC191B-26DA-6E40-BEFE-A7030EC9A205}">
      <dgm:prSet/>
      <dgm:spPr/>
      <dgm:t>
        <a:bodyPr/>
        <a:lstStyle/>
        <a:p>
          <a:endParaRPr lang="en-US"/>
        </a:p>
      </dgm:t>
    </dgm:pt>
    <dgm:pt modelId="{EF64C014-4CDE-484F-BB57-1B8952FF97C5}">
      <dgm:prSet phldrT="[Text]"/>
      <dgm:spPr/>
      <dgm:t>
        <a:bodyPr/>
        <a:lstStyle/>
        <a:p>
          <a:r>
            <a:rPr lang="en-US" dirty="0" err="1"/>
            <a:t>Borgere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spejle</a:t>
          </a:r>
          <a:r>
            <a:rPr lang="en-US" dirty="0"/>
            <a:t> sig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landets</a:t>
          </a:r>
          <a:r>
            <a:rPr lang="en-US" dirty="0"/>
            <a:t> kultur</a:t>
          </a:r>
        </a:p>
      </dgm:t>
    </dgm:pt>
    <dgm:pt modelId="{38D458AE-AB3C-EB4C-A585-68BD8ECC082B}" type="parTrans" cxnId="{84430AF8-5144-1B4E-A674-31300B989C30}">
      <dgm:prSet/>
      <dgm:spPr/>
      <dgm:t>
        <a:bodyPr/>
        <a:lstStyle/>
        <a:p>
          <a:endParaRPr lang="en-US"/>
        </a:p>
      </dgm:t>
    </dgm:pt>
    <dgm:pt modelId="{2009B149-8D98-BE4C-9E53-36ABBE5B7F27}" type="sibTrans" cxnId="{84430AF8-5144-1B4E-A674-31300B989C30}">
      <dgm:prSet/>
      <dgm:spPr/>
      <dgm:t>
        <a:bodyPr/>
        <a:lstStyle/>
        <a:p>
          <a:endParaRPr lang="en-US"/>
        </a:p>
      </dgm:t>
    </dgm:pt>
    <dgm:pt modelId="{A6085F65-0DEC-A547-8DD7-B0FB8531901E}">
      <dgm:prSet phldrT="[Text]"/>
      <dgm:spPr/>
      <dgm:t>
        <a:bodyPr/>
        <a:lstStyle/>
        <a:p>
          <a:r>
            <a:rPr lang="en-US" dirty="0" err="1"/>
            <a:t>Øget</a:t>
          </a:r>
          <a:r>
            <a:rPr lang="en-US" dirty="0"/>
            <a:t> </a:t>
          </a:r>
          <a:r>
            <a:rPr lang="en-US" dirty="0" err="1"/>
            <a:t>salg</a:t>
          </a:r>
          <a:r>
            <a:rPr lang="en-US" dirty="0"/>
            <a:t> </a:t>
          </a:r>
          <a:r>
            <a:rPr lang="en-US" dirty="0" err="1"/>
            <a:t>afi</a:t>
          </a:r>
          <a:r>
            <a:rPr lang="en-US" dirty="0"/>
            <a:t> </a:t>
          </a:r>
          <a:r>
            <a:rPr lang="en-US" dirty="0" err="1"/>
            <a:t>Grønland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udlandet</a:t>
          </a:r>
          <a:endParaRPr lang="en-US" dirty="0"/>
        </a:p>
      </dgm:t>
    </dgm:pt>
    <dgm:pt modelId="{B4F55715-7C21-024C-8CB5-84EF5B710AAE}" type="parTrans" cxnId="{27220941-40C4-D945-B591-EA9FAC0524AC}">
      <dgm:prSet/>
      <dgm:spPr/>
      <dgm:t>
        <a:bodyPr/>
        <a:lstStyle/>
        <a:p>
          <a:endParaRPr lang="en-US"/>
        </a:p>
      </dgm:t>
    </dgm:pt>
    <dgm:pt modelId="{7F0C2B67-55C9-3841-84F8-A19434ADE754}" type="sibTrans" cxnId="{27220941-40C4-D945-B591-EA9FAC0524AC}">
      <dgm:prSet/>
      <dgm:spPr/>
      <dgm:t>
        <a:bodyPr/>
        <a:lstStyle/>
        <a:p>
          <a:endParaRPr lang="en-US"/>
        </a:p>
      </dgm:t>
    </dgm:pt>
    <dgm:pt modelId="{C69FCE39-0E25-ED4C-B098-B92255411690}">
      <dgm:prSet phldrT="[Text]"/>
      <dgm:spPr/>
      <dgm:t>
        <a:bodyPr/>
        <a:lstStyle/>
        <a:p>
          <a:r>
            <a:rPr lang="en-US" dirty="0" err="1"/>
            <a:t>Økonomisk</a:t>
          </a:r>
          <a:r>
            <a:rPr lang="en-US" dirty="0"/>
            <a:t> </a:t>
          </a:r>
          <a:r>
            <a:rPr lang="en-US" dirty="0" err="1"/>
            <a:t>uafhængig</a:t>
          </a:r>
          <a:r>
            <a:rPr lang="en-US" dirty="0"/>
            <a:t> </a:t>
          </a:r>
          <a:r>
            <a:rPr lang="en-US" dirty="0" err="1"/>
            <a:t>af</a:t>
          </a:r>
          <a:r>
            <a:rPr lang="en-US" dirty="0"/>
            <a:t> </a:t>
          </a:r>
          <a:r>
            <a:rPr lang="en-US" dirty="0" err="1"/>
            <a:t>udøvende</a:t>
          </a:r>
          <a:r>
            <a:rPr lang="en-US" dirty="0"/>
            <a:t> </a:t>
          </a:r>
          <a:r>
            <a:rPr lang="en-US" dirty="0" err="1"/>
            <a:t>kunstnere</a:t>
          </a:r>
          <a:endParaRPr lang="en-US" dirty="0"/>
        </a:p>
      </dgm:t>
    </dgm:pt>
    <dgm:pt modelId="{F99CE213-3EF6-8447-89E3-04B59F2E2673}" type="parTrans" cxnId="{B0F6946A-C279-894B-8983-461E1CF615D1}">
      <dgm:prSet/>
      <dgm:spPr/>
      <dgm:t>
        <a:bodyPr/>
        <a:lstStyle/>
        <a:p>
          <a:endParaRPr lang="en-US"/>
        </a:p>
      </dgm:t>
    </dgm:pt>
    <dgm:pt modelId="{98A4D567-AF61-B147-8CB5-C4AEDBF7E04B}" type="sibTrans" cxnId="{B0F6946A-C279-894B-8983-461E1CF615D1}">
      <dgm:prSet/>
      <dgm:spPr/>
      <dgm:t>
        <a:bodyPr/>
        <a:lstStyle/>
        <a:p>
          <a:endParaRPr lang="en-US"/>
        </a:p>
      </dgm:t>
    </dgm:pt>
    <dgm:pt modelId="{CA025737-69DC-FF4C-AF34-BDE1FFFB2217}">
      <dgm:prSet phldrT="[Text]"/>
      <dgm:spPr/>
      <dgm:t>
        <a:bodyPr/>
        <a:lstStyle/>
        <a:p>
          <a:r>
            <a:rPr lang="en-US" dirty="0" err="1"/>
            <a:t>Udstilling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</a:t>
          </a:r>
          <a:r>
            <a:rPr lang="en-US" dirty="0" err="1"/>
            <a:t>handel</a:t>
          </a:r>
          <a:r>
            <a:rPr lang="en-US" dirty="0"/>
            <a:t> med kunst, </a:t>
          </a:r>
          <a:r>
            <a:rPr lang="en-US" dirty="0" err="1"/>
            <a:t>musik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internettet</a:t>
          </a:r>
          <a:endParaRPr lang="en-US" dirty="0"/>
        </a:p>
      </dgm:t>
    </dgm:pt>
    <dgm:pt modelId="{C74040B3-54A7-AE41-9653-34400ECB3BBD}" type="parTrans" cxnId="{9DCA4352-8382-0649-8AC3-B97C1AE953CA}">
      <dgm:prSet/>
      <dgm:spPr/>
      <dgm:t>
        <a:bodyPr/>
        <a:lstStyle/>
        <a:p>
          <a:endParaRPr lang="en-US"/>
        </a:p>
      </dgm:t>
    </dgm:pt>
    <dgm:pt modelId="{52FB4D30-D911-5847-BD50-CEFE3C0F5D56}" type="sibTrans" cxnId="{9DCA4352-8382-0649-8AC3-B97C1AE953CA}">
      <dgm:prSet/>
      <dgm:spPr/>
      <dgm:t>
        <a:bodyPr/>
        <a:lstStyle/>
        <a:p>
          <a:endParaRPr lang="en-US"/>
        </a:p>
      </dgm:t>
    </dgm:pt>
    <dgm:pt modelId="{52FA4C7C-C853-E748-A15A-2D6A04C7F0D1}">
      <dgm:prSet phldrT="[Text]"/>
      <dgm:spPr/>
      <dgm:t>
        <a:bodyPr/>
        <a:lstStyle/>
        <a:p>
          <a:r>
            <a:rPr lang="en-US" dirty="0" err="1"/>
            <a:t>Skaber</a:t>
          </a:r>
          <a:r>
            <a:rPr lang="en-US" dirty="0"/>
            <a:t> </a:t>
          </a:r>
          <a:r>
            <a:rPr lang="en-US" dirty="0" err="1"/>
            <a:t>glæde</a:t>
          </a:r>
          <a:r>
            <a:rPr lang="en-US" dirty="0"/>
            <a:t> </a:t>
          </a:r>
          <a:r>
            <a:rPr lang="en-US" dirty="0" err="1"/>
            <a:t>og</a:t>
          </a:r>
          <a:r>
            <a:rPr lang="en-US" dirty="0"/>
            <a:t> engagement hos “</a:t>
          </a:r>
          <a:r>
            <a:rPr lang="en-US" dirty="0" err="1"/>
            <a:t>kunder</a:t>
          </a:r>
          <a:r>
            <a:rPr lang="en-US" dirty="0"/>
            <a:t>”</a:t>
          </a:r>
        </a:p>
      </dgm:t>
    </dgm:pt>
    <dgm:pt modelId="{6B5E9F85-3E3C-E142-AB0A-1048044B6417}" type="parTrans" cxnId="{37ECF1D9-0A3E-2E49-8DAC-1C87992C1106}">
      <dgm:prSet/>
      <dgm:spPr/>
      <dgm:t>
        <a:bodyPr/>
        <a:lstStyle/>
        <a:p>
          <a:endParaRPr lang="en-US"/>
        </a:p>
      </dgm:t>
    </dgm:pt>
    <dgm:pt modelId="{50B8C4DE-8EEF-F94E-9255-E117BF15C320}" type="sibTrans" cxnId="{37ECF1D9-0A3E-2E49-8DAC-1C87992C1106}">
      <dgm:prSet/>
      <dgm:spPr/>
      <dgm:t>
        <a:bodyPr/>
        <a:lstStyle/>
        <a:p>
          <a:endParaRPr lang="en-US"/>
        </a:p>
      </dgm:t>
    </dgm:pt>
    <dgm:pt modelId="{EDFA7CEE-6E17-9246-9E78-0307C5EBE840}">
      <dgm:prSet phldrT="[Text]"/>
      <dgm:spPr/>
      <dgm:t>
        <a:bodyPr/>
        <a:lstStyle/>
        <a:p>
          <a:r>
            <a:rPr lang="en-US" dirty="0"/>
            <a:t>Andre </a:t>
          </a:r>
          <a:r>
            <a:rPr lang="en-US" dirty="0" err="1"/>
            <a:t>gode</a:t>
          </a:r>
          <a:r>
            <a:rPr lang="en-US" dirty="0"/>
            <a:t> ting?</a:t>
          </a:r>
        </a:p>
      </dgm:t>
    </dgm:pt>
    <dgm:pt modelId="{1B884DC1-01BF-124E-9C83-A1A1530DC8CC}" type="parTrans" cxnId="{E7DFABE4-65FD-1F4F-BDBF-A4DB09A10209}">
      <dgm:prSet/>
      <dgm:spPr/>
      <dgm:t>
        <a:bodyPr/>
        <a:lstStyle/>
        <a:p>
          <a:endParaRPr lang="en-US"/>
        </a:p>
      </dgm:t>
    </dgm:pt>
    <dgm:pt modelId="{85DA2754-B8CD-7A4D-AA12-586BA9086B88}" type="sibTrans" cxnId="{E7DFABE4-65FD-1F4F-BDBF-A4DB09A10209}">
      <dgm:prSet/>
      <dgm:spPr/>
      <dgm:t>
        <a:bodyPr/>
        <a:lstStyle/>
        <a:p>
          <a:endParaRPr lang="en-US"/>
        </a:p>
      </dgm:t>
    </dgm:pt>
    <dgm:pt modelId="{11EBDA89-4969-3748-9A56-DA79CC369342}">
      <dgm:prSet phldrT="[Text]"/>
      <dgm:spPr/>
      <dgm:t>
        <a:bodyPr/>
        <a:lstStyle/>
        <a:p>
          <a:r>
            <a:rPr lang="en-US" dirty="0" err="1"/>
            <a:t>Skatte</a:t>
          </a:r>
          <a:r>
            <a:rPr lang="en-US" dirty="0"/>
            <a:t> </a:t>
          </a:r>
          <a:r>
            <a:rPr lang="en-US" dirty="0" err="1"/>
            <a:t>indtægter</a:t>
          </a:r>
          <a:endParaRPr lang="en-US" dirty="0"/>
        </a:p>
      </dgm:t>
    </dgm:pt>
    <dgm:pt modelId="{0092DEFF-990A-D946-A6A5-3C73E7BDE259}" type="parTrans" cxnId="{63326D01-6B13-A846-84C1-BE7214530D0C}">
      <dgm:prSet/>
      <dgm:spPr/>
      <dgm:t>
        <a:bodyPr/>
        <a:lstStyle/>
        <a:p>
          <a:endParaRPr lang="en-US"/>
        </a:p>
      </dgm:t>
    </dgm:pt>
    <dgm:pt modelId="{D3C6752D-7B2F-1943-8457-CD93BAC815F3}" type="sibTrans" cxnId="{63326D01-6B13-A846-84C1-BE7214530D0C}">
      <dgm:prSet/>
      <dgm:spPr/>
      <dgm:t>
        <a:bodyPr/>
        <a:lstStyle/>
        <a:p>
          <a:endParaRPr lang="en-US"/>
        </a:p>
      </dgm:t>
    </dgm:pt>
    <dgm:pt modelId="{D5705A97-D46B-A74B-8E29-8538F43D1203}" type="pres">
      <dgm:prSet presAssocID="{C3B39671-5D86-B146-AAE9-82DDC4CE91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7EEE35-28C6-AE49-8511-A3C0B0459B2C}" type="pres">
      <dgm:prSet presAssocID="{C3B39671-5D86-B146-AAE9-82DDC4CE918C}" presName="cycle" presStyleCnt="0"/>
      <dgm:spPr/>
    </dgm:pt>
    <dgm:pt modelId="{61C7A441-971D-7147-883D-5C575D975477}" type="pres">
      <dgm:prSet presAssocID="{C3B39671-5D86-B146-AAE9-82DDC4CE918C}" presName="centerShape" presStyleCnt="0"/>
      <dgm:spPr/>
    </dgm:pt>
    <dgm:pt modelId="{F2674A3F-F946-7647-91C0-E3F4F63B11AE}" type="pres">
      <dgm:prSet presAssocID="{C3B39671-5D86-B146-AAE9-82DDC4CE918C}" presName="connSite" presStyleLbl="node1" presStyleIdx="0" presStyleCnt="5"/>
      <dgm:spPr/>
    </dgm:pt>
    <dgm:pt modelId="{666686E0-2349-0C4D-A408-971690E91381}" type="pres">
      <dgm:prSet presAssocID="{C3B39671-5D86-B146-AAE9-82DDC4CE918C}" presName="visible" presStyleLbl="node1" presStyleIdx="0" presStyleCnt="5"/>
      <dgm:spPr/>
    </dgm:pt>
    <dgm:pt modelId="{27FC62FE-B1A4-C844-91B3-A69E277F7228}" type="pres">
      <dgm:prSet presAssocID="{77FAF5CF-44FC-7943-B789-774644922BE5}" presName="Name25" presStyleLbl="parChTrans1D1" presStyleIdx="0" presStyleCnt="4"/>
      <dgm:spPr/>
    </dgm:pt>
    <dgm:pt modelId="{8E096DEF-9890-E64A-9FE3-3791B3E1E347}" type="pres">
      <dgm:prSet presAssocID="{00770EEB-94C2-1A47-94F2-9B05A8DC307C}" presName="node" presStyleCnt="0"/>
      <dgm:spPr/>
    </dgm:pt>
    <dgm:pt modelId="{3ABD0A32-4847-9841-BD48-10C3A57581FD}" type="pres">
      <dgm:prSet presAssocID="{00770EEB-94C2-1A47-94F2-9B05A8DC307C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2349F38-4985-B14F-AE98-BF2E49621B09}" type="pres">
      <dgm:prSet presAssocID="{00770EEB-94C2-1A47-94F2-9B05A8DC307C}" presName="childNode" presStyleLbl="revTx" presStyleIdx="0" presStyleCnt="3">
        <dgm:presLayoutVars>
          <dgm:bulletEnabled val="1"/>
        </dgm:presLayoutVars>
      </dgm:prSet>
      <dgm:spPr/>
    </dgm:pt>
    <dgm:pt modelId="{122A554D-12ED-0346-86D0-6EC43FF08983}" type="pres">
      <dgm:prSet presAssocID="{B4F55715-7C21-024C-8CB5-84EF5B710AAE}" presName="Name25" presStyleLbl="parChTrans1D1" presStyleIdx="1" presStyleCnt="4"/>
      <dgm:spPr/>
    </dgm:pt>
    <dgm:pt modelId="{EC683AB7-3285-1043-A8F3-E88854E49A9C}" type="pres">
      <dgm:prSet presAssocID="{A6085F65-0DEC-A547-8DD7-B0FB8531901E}" presName="node" presStyleCnt="0"/>
      <dgm:spPr/>
    </dgm:pt>
    <dgm:pt modelId="{6D2EE8BB-B95F-2B4F-9AFD-3B3D8646FF17}" type="pres">
      <dgm:prSet presAssocID="{A6085F65-0DEC-A547-8DD7-B0FB8531901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D18852A-4D43-B946-8258-6E71E86EA755}" type="pres">
      <dgm:prSet presAssocID="{A6085F65-0DEC-A547-8DD7-B0FB8531901E}" presName="childNode" presStyleLbl="revTx" presStyleIdx="1" presStyleCnt="3">
        <dgm:presLayoutVars>
          <dgm:bulletEnabled val="1"/>
        </dgm:presLayoutVars>
      </dgm:prSet>
      <dgm:spPr/>
    </dgm:pt>
    <dgm:pt modelId="{5345A88C-76DE-EE44-B23C-E584C8DEFCCA}" type="pres">
      <dgm:prSet presAssocID="{C74040B3-54A7-AE41-9653-34400ECB3BBD}" presName="Name25" presStyleLbl="parChTrans1D1" presStyleIdx="2" presStyleCnt="4"/>
      <dgm:spPr/>
    </dgm:pt>
    <dgm:pt modelId="{CA3E4AA4-8F07-5041-AD18-5E22D61D2EA0}" type="pres">
      <dgm:prSet presAssocID="{CA025737-69DC-FF4C-AF34-BDE1FFFB2217}" presName="node" presStyleCnt="0"/>
      <dgm:spPr/>
    </dgm:pt>
    <dgm:pt modelId="{ED0248F5-77BE-1C46-9997-76F0229B59D3}" type="pres">
      <dgm:prSet presAssocID="{CA025737-69DC-FF4C-AF34-BDE1FFFB221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5690B269-6862-C84B-B098-AE6EF37F0EC4}" type="pres">
      <dgm:prSet presAssocID="{CA025737-69DC-FF4C-AF34-BDE1FFFB2217}" presName="childNode" presStyleLbl="revTx" presStyleIdx="2" presStyleCnt="3">
        <dgm:presLayoutVars>
          <dgm:bulletEnabled val="1"/>
        </dgm:presLayoutVars>
      </dgm:prSet>
      <dgm:spPr/>
    </dgm:pt>
    <dgm:pt modelId="{B454198C-3885-AA46-B19D-362D2FFCEA49}" type="pres">
      <dgm:prSet presAssocID="{1B884DC1-01BF-124E-9C83-A1A1530DC8CC}" presName="Name25" presStyleLbl="parChTrans1D1" presStyleIdx="3" presStyleCnt="4"/>
      <dgm:spPr/>
    </dgm:pt>
    <dgm:pt modelId="{BC42C3B4-489F-4C46-8F20-D271F2447B7B}" type="pres">
      <dgm:prSet presAssocID="{EDFA7CEE-6E17-9246-9E78-0307C5EBE840}" presName="node" presStyleCnt="0"/>
      <dgm:spPr/>
    </dgm:pt>
    <dgm:pt modelId="{679F7F6D-63A4-7046-8800-327DCE10398A}" type="pres">
      <dgm:prSet presAssocID="{EDFA7CEE-6E17-9246-9E78-0307C5EBE840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FAC91468-0B52-174D-837D-3C66C6896AA1}" type="pres">
      <dgm:prSet presAssocID="{EDFA7CEE-6E17-9246-9E78-0307C5EBE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3326D01-6B13-A846-84C1-BE7214530D0C}" srcId="{A6085F65-0DEC-A547-8DD7-B0FB8531901E}" destId="{11EBDA89-4969-3748-9A56-DA79CC369342}" srcOrd="1" destOrd="0" parTransId="{0092DEFF-990A-D946-A6A5-3C73E7BDE259}" sibTransId="{D3C6752D-7B2F-1943-8457-CD93BAC815F3}"/>
    <dgm:cxn modelId="{C300120C-1852-B946-8E34-D3DFFD596C35}" type="presOf" srcId="{52FA4C7C-C853-E748-A15A-2D6A04C7F0D1}" destId="{5690B269-6862-C84B-B098-AE6EF37F0EC4}" srcOrd="0" destOrd="0" presId="urn:microsoft.com/office/officeart/2005/8/layout/radial2"/>
    <dgm:cxn modelId="{7F30EB17-5CB9-D54D-BCCC-54C085BEC899}" type="presOf" srcId="{EDFA7CEE-6E17-9246-9E78-0307C5EBE840}" destId="{679F7F6D-63A4-7046-8800-327DCE10398A}" srcOrd="0" destOrd="0" presId="urn:microsoft.com/office/officeart/2005/8/layout/radial2"/>
    <dgm:cxn modelId="{1CAC191B-26DA-6E40-BEFE-A7030EC9A205}" srcId="{C3B39671-5D86-B146-AAE9-82DDC4CE918C}" destId="{00770EEB-94C2-1A47-94F2-9B05A8DC307C}" srcOrd="0" destOrd="0" parTransId="{77FAF5CF-44FC-7943-B789-774644922BE5}" sibTransId="{F4486E28-0EF5-4848-BDD5-F95BE294244E}"/>
    <dgm:cxn modelId="{8DFCBC1F-E96A-B141-A66B-9AF0C7F6634B}" type="presOf" srcId="{00770EEB-94C2-1A47-94F2-9B05A8DC307C}" destId="{3ABD0A32-4847-9841-BD48-10C3A57581FD}" srcOrd="0" destOrd="0" presId="urn:microsoft.com/office/officeart/2005/8/layout/radial2"/>
    <dgm:cxn modelId="{612C0339-C186-1542-B028-2473C8D38D84}" type="presOf" srcId="{11EBDA89-4969-3748-9A56-DA79CC369342}" destId="{FD18852A-4D43-B946-8258-6E71E86EA755}" srcOrd="0" destOrd="1" presId="urn:microsoft.com/office/officeart/2005/8/layout/radial2"/>
    <dgm:cxn modelId="{08D2A339-9312-9A46-87E2-9E93A7D46F93}" type="presOf" srcId="{C3B39671-5D86-B146-AAE9-82DDC4CE918C}" destId="{D5705A97-D46B-A74B-8E29-8538F43D1203}" srcOrd="0" destOrd="0" presId="urn:microsoft.com/office/officeart/2005/8/layout/radial2"/>
    <dgm:cxn modelId="{27220941-40C4-D945-B591-EA9FAC0524AC}" srcId="{C3B39671-5D86-B146-AAE9-82DDC4CE918C}" destId="{A6085F65-0DEC-A547-8DD7-B0FB8531901E}" srcOrd="1" destOrd="0" parTransId="{B4F55715-7C21-024C-8CB5-84EF5B710AAE}" sibTransId="{7F0C2B67-55C9-3841-84F8-A19434ADE754}"/>
    <dgm:cxn modelId="{B0F6946A-C279-894B-8983-461E1CF615D1}" srcId="{A6085F65-0DEC-A547-8DD7-B0FB8531901E}" destId="{C69FCE39-0E25-ED4C-B098-B92255411690}" srcOrd="0" destOrd="0" parTransId="{F99CE213-3EF6-8447-89E3-04B59F2E2673}" sibTransId="{98A4D567-AF61-B147-8CB5-C4AEDBF7E04B}"/>
    <dgm:cxn modelId="{8305824D-08F0-354F-8594-6F11EC37FF7F}" type="presOf" srcId="{C74040B3-54A7-AE41-9653-34400ECB3BBD}" destId="{5345A88C-76DE-EE44-B23C-E584C8DEFCCA}" srcOrd="0" destOrd="0" presId="urn:microsoft.com/office/officeart/2005/8/layout/radial2"/>
    <dgm:cxn modelId="{9DCA4352-8382-0649-8AC3-B97C1AE953CA}" srcId="{C3B39671-5D86-B146-AAE9-82DDC4CE918C}" destId="{CA025737-69DC-FF4C-AF34-BDE1FFFB2217}" srcOrd="2" destOrd="0" parTransId="{C74040B3-54A7-AE41-9653-34400ECB3BBD}" sibTransId="{52FB4D30-D911-5847-BD50-CEFE3C0F5D56}"/>
    <dgm:cxn modelId="{DB183058-5D23-DF48-8B6D-63AD32ECA910}" type="presOf" srcId="{EF64C014-4CDE-484F-BB57-1B8952FF97C5}" destId="{82349F38-4985-B14F-AE98-BF2E49621B09}" srcOrd="0" destOrd="0" presId="urn:microsoft.com/office/officeart/2005/8/layout/radial2"/>
    <dgm:cxn modelId="{92670C83-9282-E746-BE7C-8C41FF1CC3E9}" type="presOf" srcId="{B4F55715-7C21-024C-8CB5-84EF5B710AAE}" destId="{122A554D-12ED-0346-86D0-6EC43FF08983}" srcOrd="0" destOrd="0" presId="urn:microsoft.com/office/officeart/2005/8/layout/radial2"/>
    <dgm:cxn modelId="{0524128F-DD21-2042-AD9C-0A8F7FA72332}" type="presOf" srcId="{A6085F65-0DEC-A547-8DD7-B0FB8531901E}" destId="{6D2EE8BB-B95F-2B4F-9AFD-3B3D8646FF17}" srcOrd="0" destOrd="0" presId="urn:microsoft.com/office/officeart/2005/8/layout/radial2"/>
    <dgm:cxn modelId="{863BA9AC-F66D-6142-8BB6-3C4DFEAF8847}" type="presOf" srcId="{1B884DC1-01BF-124E-9C83-A1A1530DC8CC}" destId="{B454198C-3885-AA46-B19D-362D2FFCEA49}" srcOrd="0" destOrd="0" presId="urn:microsoft.com/office/officeart/2005/8/layout/radial2"/>
    <dgm:cxn modelId="{3A6BA8C7-1CD3-D846-9521-307AE27BA47D}" type="presOf" srcId="{C69FCE39-0E25-ED4C-B098-B92255411690}" destId="{FD18852A-4D43-B946-8258-6E71E86EA755}" srcOrd="0" destOrd="0" presId="urn:microsoft.com/office/officeart/2005/8/layout/radial2"/>
    <dgm:cxn modelId="{1D87F0D0-C881-344B-B76F-CA2697095830}" type="presOf" srcId="{CA025737-69DC-FF4C-AF34-BDE1FFFB2217}" destId="{ED0248F5-77BE-1C46-9997-76F0229B59D3}" srcOrd="0" destOrd="0" presId="urn:microsoft.com/office/officeart/2005/8/layout/radial2"/>
    <dgm:cxn modelId="{37ECF1D9-0A3E-2E49-8DAC-1C87992C1106}" srcId="{CA025737-69DC-FF4C-AF34-BDE1FFFB2217}" destId="{52FA4C7C-C853-E748-A15A-2D6A04C7F0D1}" srcOrd="0" destOrd="0" parTransId="{6B5E9F85-3E3C-E142-AB0A-1048044B6417}" sibTransId="{50B8C4DE-8EEF-F94E-9255-E117BF15C320}"/>
    <dgm:cxn modelId="{DC602AE0-E3B6-8548-BA9B-1330AB9968BD}" type="presOf" srcId="{77FAF5CF-44FC-7943-B789-774644922BE5}" destId="{27FC62FE-B1A4-C844-91B3-A69E277F7228}" srcOrd="0" destOrd="0" presId="urn:microsoft.com/office/officeart/2005/8/layout/radial2"/>
    <dgm:cxn modelId="{E7DFABE4-65FD-1F4F-BDBF-A4DB09A10209}" srcId="{C3B39671-5D86-B146-AAE9-82DDC4CE918C}" destId="{EDFA7CEE-6E17-9246-9E78-0307C5EBE840}" srcOrd="3" destOrd="0" parTransId="{1B884DC1-01BF-124E-9C83-A1A1530DC8CC}" sibTransId="{85DA2754-B8CD-7A4D-AA12-586BA9086B88}"/>
    <dgm:cxn modelId="{84430AF8-5144-1B4E-A674-31300B989C30}" srcId="{00770EEB-94C2-1A47-94F2-9B05A8DC307C}" destId="{EF64C014-4CDE-484F-BB57-1B8952FF97C5}" srcOrd="0" destOrd="0" parTransId="{38D458AE-AB3C-EB4C-A585-68BD8ECC082B}" sibTransId="{2009B149-8D98-BE4C-9E53-36ABBE5B7F27}"/>
    <dgm:cxn modelId="{FC1C99BD-6005-9E47-A053-790EC0FD8BAA}" type="presParOf" srcId="{D5705A97-D46B-A74B-8E29-8538F43D1203}" destId="{2B7EEE35-28C6-AE49-8511-A3C0B0459B2C}" srcOrd="0" destOrd="0" presId="urn:microsoft.com/office/officeart/2005/8/layout/radial2"/>
    <dgm:cxn modelId="{C52F2964-B189-C44D-94A4-D57C3AA47D86}" type="presParOf" srcId="{2B7EEE35-28C6-AE49-8511-A3C0B0459B2C}" destId="{61C7A441-971D-7147-883D-5C575D975477}" srcOrd="0" destOrd="0" presId="urn:microsoft.com/office/officeart/2005/8/layout/radial2"/>
    <dgm:cxn modelId="{E08F5614-4F3C-134B-B5EC-CEF055E69C6C}" type="presParOf" srcId="{61C7A441-971D-7147-883D-5C575D975477}" destId="{F2674A3F-F946-7647-91C0-E3F4F63B11AE}" srcOrd="0" destOrd="0" presId="urn:microsoft.com/office/officeart/2005/8/layout/radial2"/>
    <dgm:cxn modelId="{98F4E865-28F7-8140-9283-A309DF45C6B5}" type="presParOf" srcId="{61C7A441-971D-7147-883D-5C575D975477}" destId="{666686E0-2349-0C4D-A408-971690E91381}" srcOrd="1" destOrd="0" presId="urn:microsoft.com/office/officeart/2005/8/layout/radial2"/>
    <dgm:cxn modelId="{E59EA267-CF99-C545-9946-39D9370F155E}" type="presParOf" srcId="{2B7EEE35-28C6-AE49-8511-A3C0B0459B2C}" destId="{27FC62FE-B1A4-C844-91B3-A69E277F7228}" srcOrd="1" destOrd="0" presId="urn:microsoft.com/office/officeart/2005/8/layout/radial2"/>
    <dgm:cxn modelId="{7004B6C8-2BBF-DD41-AE29-E6DA51B37581}" type="presParOf" srcId="{2B7EEE35-28C6-AE49-8511-A3C0B0459B2C}" destId="{8E096DEF-9890-E64A-9FE3-3791B3E1E347}" srcOrd="2" destOrd="0" presId="urn:microsoft.com/office/officeart/2005/8/layout/radial2"/>
    <dgm:cxn modelId="{5ACAB6BD-EA1D-2B4E-B695-132DF5F44843}" type="presParOf" srcId="{8E096DEF-9890-E64A-9FE3-3791B3E1E347}" destId="{3ABD0A32-4847-9841-BD48-10C3A57581FD}" srcOrd="0" destOrd="0" presId="urn:microsoft.com/office/officeart/2005/8/layout/radial2"/>
    <dgm:cxn modelId="{A9EC48E2-067B-604B-86DF-141DB3B127AD}" type="presParOf" srcId="{8E096DEF-9890-E64A-9FE3-3791B3E1E347}" destId="{82349F38-4985-B14F-AE98-BF2E49621B09}" srcOrd="1" destOrd="0" presId="urn:microsoft.com/office/officeart/2005/8/layout/radial2"/>
    <dgm:cxn modelId="{6B45F04B-7D62-F340-A084-8E2CE142AF6F}" type="presParOf" srcId="{2B7EEE35-28C6-AE49-8511-A3C0B0459B2C}" destId="{122A554D-12ED-0346-86D0-6EC43FF08983}" srcOrd="3" destOrd="0" presId="urn:microsoft.com/office/officeart/2005/8/layout/radial2"/>
    <dgm:cxn modelId="{270AC032-3778-2E49-A23C-DCAE2D61BE77}" type="presParOf" srcId="{2B7EEE35-28C6-AE49-8511-A3C0B0459B2C}" destId="{EC683AB7-3285-1043-A8F3-E88854E49A9C}" srcOrd="4" destOrd="0" presId="urn:microsoft.com/office/officeart/2005/8/layout/radial2"/>
    <dgm:cxn modelId="{471E957B-62FE-2149-9FB3-4D110FDDC0BE}" type="presParOf" srcId="{EC683AB7-3285-1043-A8F3-E88854E49A9C}" destId="{6D2EE8BB-B95F-2B4F-9AFD-3B3D8646FF17}" srcOrd="0" destOrd="0" presId="urn:microsoft.com/office/officeart/2005/8/layout/radial2"/>
    <dgm:cxn modelId="{0A0473CC-EAAF-DB43-92D8-8CDFB4CC973D}" type="presParOf" srcId="{EC683AB7-3285-1043-A8F3-E88854E49A9C}" destId="{FD18852A-4D43-B946-8258-6E71E86EA755}" srcOrd="1" destOrd="0" presId="urn:microsoft.com/office/officeart/2005/8/layout/radial2"/>
    <dgm:cxn modelId="{BA772DF0-D5F9-014E-8845-0CACD1E367F1}" type="presParOf" srcId="{2B7EEE35-28C6-AE49-8511-A3C0B0459B2C}" destId="{5345A88C-76DE-EE44-B23C-E584C8DEFCCA}" srcOrd="5" destOrd="0" presId="urn:microsoft.com/office/officeart/2005/8/layout/radial2"/>
    <dgm:cxn modelId="{7D882926-E7AC-864E-8CC5-1450ADEF9181}" type="presParOf" srcId="{2B7EEE35-28C6-AE49-8511-A3C0B0459B2C}" destId="{CA3E4AA4-8F07-5041-AD18-5E22D61D2EA0}" srcOrd="6" destOrd="0" presId="urn:microsoft.com/office/officeart/2005/8/layout/radial2"/>
    <dgm:cxn modelId="{E5897777-59DA-7D4F-9302-A170B2BBACF9}" type="presParOf" srcId="{CA3E4AA4-8F07-5041-AD18-5E22D61D2EA0}" destId="{ED0248F5-77BE-1C46-9997-76F0229B59D3}" srcOrd="0" destOrd="0" presId="urn:microsoft.com/office/officeart/2005/8/layout/radial2"/>
    <dgm:cxn modelId="{A0F15AB4-FD0B-724C-B6C1-7B151C63326C}" type="presParOf" srcId="{CA3E4AA4-8F07-5041-AD18-5E22D61D2EA0}" destId="{5690B269-6862-C84B-B098-AE6EF37F0EC4}" srcOrd="1" destOrd="0" presId="urn:microsoft.com/office/officeart/2005/8/layout/radial2"/>
    <dgm:cxn modelId="{DAF53B03-3CDC-8148-8E61-AD462FA73038}" type="presParOf" srcId="{2B7EEE35-28C6-AE49-8511-A3C0B0459B2C}" destId="{B454198C-3885-AA46-B19D-362D2FFCEA49}" srcOrd="7" destOrd="0" presId="urn:microsoft.com/office/officeart/2005/8/layout/radial2"/>
    <dgm:cxn modelId="{A6CD9374-AB14-3A4D-9C5F-F196BA4DA678}" type="presParOf" srcId="{2B7EEE35-28C6-AE49-8511-A3C0B0459B2C}" destId="{BC42C3B4-489F-4C46-8F20-D271F2447B7B}" srcOrd="8" destOrd="0" presId="urn:microsoft.com/office/officeart/2005/8/layout/radial2"/>
    <dgm:cxn modelId="{A6A52246-1C4F-024A-A3A6-979FF780717B}" type="presParOf" srcId="{BC42C3B4-489F-4C46-8F20-D271F2447B7B}" destId="{679F7F6D-63A4-7046-8800-327DCE10398A}" srcOrd="0" destOrd="0" presId="urn:microsoft.com/office/officeart/2005/8/layout/radial2"/>
    <dgm:cxn modelId="{2C1E71A5-A804-5245-BC1E-266DE9700696}" type="presParOf" srcId="{BC42C3B4-489F-4C46-8F20-D271F2447B7B}" destId="{FAC91468-0B52-174D-837D-3C66C6896A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B39671-5D86-B146-AAE9-82DDC4CE918C}" type="doc">
      <dgm:prSet loTypeId="urn:microsoft.com/office/officeart/2005/8/layout/radial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70EEB-94C2-1A47-94F2-9B05A8DC307C}">
      <dgm:prSet phldrT="[Text]"/>
      <dgm:spPr/>
      <dgm:t>
        <a:bodyPr/>
        <a:lstStyle/>
        <a:p>
          <a:r>
            <a:rPr lang="en-US" dirty="0"/>
            <a:t>God ting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</a:t>
          </a:r>
          <a:endParaRPr lang="en-US" dirty="0"/>
        </a:p>
      </dgm:t>
    </dgm:pt>
    <dgm:pt modelId="{77FAF5CF-44FC-7943-B789-774644922BE5}" type="parTrans" cxnId="{1CAC191B-26DA-6E40-BEFE-A7030EC9A205}">
      <dgm:prSet/>
      <dgm:spPr/>
      <dgm:t>
        <a:bodyPr/>
        <a:lstStyle/>
        <a:p>
          <a:endParaRPr lang="en-US"/>
        </a:p>
      </dgm:t>
    </dgm:pt>
    <dgm:pt modelId="{F4486E28-0EF5-4848-BDD5-F95BE294244E}" type="sibTrans" cxnId="{1CAC191B-26DA-6E40-BEFE-A7030EC9A205}">
      <dgm:prSet/>
      <dgm:spPr/>
      <dgm:t>
        <a:bodyPr/>
        <a:lstStyle/>
        <a:p>
          <a:endParaRPr lang="en-US"/>
        </a:p>
      </dgm:t>
    </dgm:pt>
    <dgm:pt modelId="{EF64C014-4CDE-484F-BB57-1B8952FF97C5}">
      <dgm:prSet phldrT="[Text]"/>
      <dgm:spPr/>
      <dgm:t>
        <a:bodyPr/>
        <a:lstStyle/>
        <a:p>
          <a:endParaRPr lang="en-US" dirty="0"/>
        </a:p>
      </dgm:t>
    </dgm:pt>
    <dgm:pt modelId="{38D458AE-AB3C-EB4C-A585-68BD8ECC082B}" type="parTrans" cxnId="{84430AF8-5144-1B4E-A674-31300B989C30}">
      <dgm:prSet/>
      <dgm:spPr/>
      <dgm:t>
        <a:bodyPr/>
        <a:lstStyle/>
        <a:p>
          <a:endParaRPr lang="en-US"/>
        </a:p>
      </dgm:t>
    </dgm:pt>
    <dgm:pt modelId="{2009B149-8D98-BE4C-9E53-36ABBE5B7F27}" type="sibTrans" cxnId="{84430AF8-5144-1B4E-A674-31300B989C30}">
      <dgm:prSet/>
      <dgm:spPr/>
      <dgm:t>
        <a:bodyPr/>
        <a:lstStyle/>
        <a:p>
          <a:endParaRPr lang="en-US"/>
        </a:p>
      </dgm:t>
    </dgm:pt>
    <dgm:pt modelId="{A6085F65-0DEC-A547-8DD7-B0FB8531901E}">
      <dgm:prSet phldrT="[Text]"/>
      <dgm:spPr/>
      <dgm:t>
        <a:bodyPr/>
        <a:lstStyle/>
        <a:p>
          <a:r>
            <a:rPr lang="en-US" dirty="0"/>
            <a:t>God ting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</a:t>
          </a:r>
          <a:endParaRPr lang="en-US" dirty="0"/>
        </a:p>
      </dgm:t>
    </dgm:pt>
    <dgm:pt modelId="{B4F55715-7C21-024C-8CB5-84EF5B710AAE}" type="parTrans" cxnId="{27220941-40C4-D945-B591-EA9FAC0524AC}">
      <dgm:prSet/>
      <dgm:spPr/>
      <dgm:t>
        <a:bodyPr/>
        <a:lstStyle/>
        <a:p>
          <a:endParaRPr lang="en-US"/>
        </a:p>
      </dgm:t>
    </dgm:pt>
    <dgm:pt modelId="{7F0C2B67-55C9-3841-84F8-A19434ADE754}" type="sibTrans" cxnId="{27220941-40C4-D945-B591-EA9FAC0524AC}">
      <dgm:prSet/>
      <dgm:spPr/>
      <dgm:t>
        <a:bodyPr/>
        <a:lstStyle/>
        <a:p>
          <a:endParaRPr lang="en-US"/>
        </a:p>
      </dgm:t>
    </dgm:pt>
    <dgm:pt modelId="{C69FCE39-0E25-ED4C-B098-B92255411690}">
      <dgm:prSet phldrT="[Text]"/>
      <dgm:spPr/>
      <dgm:t>
        <a:bodyPr/>
        <a:lstStyle/>
        <a:p>
          <a:endParaRPr lang="en-US" dirty="0"/>
        </a:p>
      </dgm:t>
    </dgm:pt>
    <dgm:pt modelId="{F99CE213-3EF6-8447-89E3-04B59F2E2673}" type="parTrans" cxnId="{B0F6946A-C279-894B-8983-461E1CF615D1}">
      <dgm:prSet/>
      <dgm:spPr/>
      <dgm:t>
        <a:bodyPr/>
        <a:lstStyle/>
        <a:p>
          <a:endParaRPr lang="en-US"/>
        </a:p>
      </dgm:t>
    </dgm:pt>
    <dgm:pt modelId="{98A4D567-AF61-B147-8CB5-C4AEDBF7E04B}" type="sibTrans" cxnId="{B0F6946A-C279-894B-8983-461E1CF615D1}">
      <dgm:prSet/>
      <dgm:spPr/>
      <dgm:t>
        <a:bodyPr/>
        <a:lstStyle/>
        <a:p>
          <a:endParaRPr lang="en-US"/>
        </a:p>
      </dgm:t>
    </dgm:pt>
    <dgm:pt modelId="{CA025737-69DC-FF4C-AF34-BDE1FFFB2217}">
      <dgm:prSet phldrT="[Text]"/>
      <dgm:spPr/>
      <dgm:t>
        <a:bodyPr/>
        <a:lstStyle/>
        <a:p>
          <a:r>
            <a:rPr lang="en-US" dirty="0"/>
            <a:t>God ting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</a:t>
          </a:r>
          <a:endParaRPr lang="en-US" dirty="0"/>
        </a:p>
      </dgm:t>
    </dgm:pt>
    <dgm:pt modelId="{C74040B3-54A7-AE41-9653-34400ECB3BBD}" type="parTrans" cxnId="{9DCA4352-8382-0649-8AC3-B97C1AE953CA}">
      <dgm:prSet/>
      <dgm:spPr/>
      <dgm:t>
        <a:bodyPr/>
        <a:lstStyle/>
        <a:p>
          <a:endParaRPr lang="en-US"/>
        </a:p>
      </dgm:t>
    </dgm:pt>
    <dgm:pt modelId="{52FB4D30-D911-5847-BD50-CEFE3C0F5D56}" type="sibTrans" cxnId="{9DCA4352-8382-0649-8AC3-B97C1AE953CA}">
      <dgm:prSet/>
      <dgm:spPr/>
      <dgm:t>
        <a:bodyPr/>
        <a:lstStyle/>
        <a:p>
          <a:endParaRPr lang="en-US"/>
        </a:p>
      </dgm:t>
    </dgm:pt>
    <dgm:pt modelId="{52FA4C7C-C853-E748-A15A-2D6A04C7F0D1}">
      <dgm:prSet phldrT="[Text]"/>
      <dgm:spPr/>
      <dgm:t>
        <a:bodyPr/>
        <a:lstStyle/>
        <a:p>
          <a:endParaRPr lang="en-US" dirty="0"/>
        </a:p>
      </dgm:t>
    </dgm:pt>
    <dgm:pt modelId="{6B5E9F85-3E3C-E142-AB0A-1048044B6417}" type="parTrans" cxnId="{37ECF1D9-0A3E-2E49-8DAC-1C87992C1106}">
      <dgm:prSet/>
      <dgm:spPr/>
      <dgm:t>
        <a:bodyPr/>
        <a:lstStyle/>
        <a:p>
          <a:endParaRPr lang="en-US"/>
        </a:p>
      </dgm:t>
    </dgm:pt>
    <dgm:pt modelId="{50B8C4DE-8EEF-F94E-9255-E117BF15C320}" type="sibTrans" cxnId="{37ECF1D9-0A3E-2E49-8DAC-1C87992C1106}">
      <dgm:prSet/>
      <dgm:spPr/>
      <dgm:t>
        <a:bodyPr/>
        <a:lstStyle/>
        <a:p>
          <a:endParaRPr lang="en-US"/>
        </a:p>
      </dgm:t>
    </dgm:pt>
    <dgm:pt modelId="{EDFA7CEE-6E17-9246-9E78-0307C5EBE840}">
      <dgm:prSet phldrT="[Text]"/>
      <dgm:spPr/>
      <dgm:t>
        <a:bodyPr/>
        <a:lstStyle/>
        <a:p>
          <a:r>
            <a:rPr lang="en-US" dirty="0"/>
            <a:t>Andre </a:t>
          </a:r>
          <a:r>
            <a:rPr lang="en-US" dirty="0" err="1"/>
            <a:t>gode</a:t>
          </a:r>
          <a:r>
            <a:rPr lang="en-US" dirty="0"/>
            <a:t> ting?</a:t>
          </a:r>
        </a:p>
      </dgm:t>
    </dgm:pt>
    <dgm:pt modelId="{1B884DC1-01BF-124E-9C83-A1A1530DC8CC}" type="parTrans" cxnId="{E7DFABE4-65FD-1F4F-BDBF-A4DB09A10209}">
      <dgm:prSet/>
      <dgm:spPr/>
      <dgm:t>
        <a:bodyPr/>
        <a:lstStyle/>
        <a:p>
          <a:endParaRPr lang="en-US"/>
        </a:p>
      </dgm:t>
    </dgm:pt>
    <dgm:pt modelId="{85DA2754-B8CD-7A4D-AA12-586BA9086B88}" type="sibTrans" cxnId="{E7DFABE4-65FD-1F4F-BDBF-A4DB09A10209}">
      <dgm:prSet/>
      <dgm:spPr/>
      <dgm:t>
        <a:bodyPr/>
        <a:lstStyle/>
        <a:p>
          <a:endParaRPr lang="en-US"/>
        </a:p>
      </dgm:t>
    </dgm:pt>
    <dgm:pt modelId="{D5705A97-D46B-A74B-8E29-8538F43D1203}" type="pres">
      <dgm:prSet presAssocID="{C3B39671-5D86-B146-AAE9-82DDC4CE91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7EEE35-28C6-AE49-8511-A3C0B0459B2C}" type="pres">
      <dgm:prSet presAssocID="{C3B39671-5D86-B146-AAE9-82DDC4CE918C}" presName="cycle" presStyleCnt="0"/>
      <dgm:spPr/>
    </dgm:pt>
    <dgm:pt modelId="{61C7A441-971D-7147-883D-5C575D975477}" type="pres">
      <dgm:prSet presAssocID="{C3B39671-5D86-B146-AAE9-82DDC4CE918C}" presName="centerShape" presStyleCnt="0"/>
      <dgm:spPr/>
    </dgm:pt>
    <dgm:pt modelId="{F2674A3F-F946-7647-91C0-E3F4F63B11AE}" type="pres">
      <dgm:prSet presAssocID="{C3B39671-5D86-B146-AAE9-82DDC4CE918C}" presName="connSite" presStyleLbl="node1" presStyleIdx="0" presStyleCnt="5"/>
      <dgm:spPr/>
    </dgm:pt>
    <dgm:pt modelId="{666686E0-2349-0C4D-A408-971690E91381}" type="pres">
      <dgm:prSet presAssocID="{C3B39671-5D86-B146-AAE9-82DDC4CE918C}" presName="visible" presStyleLbl="node1" presStyleIdx="0" presStyleCnt="5"/>
      <dgm:spPr/>
    </dgm:pt>
    <dgm:pt modelId="{27FC62FE-B1A4-C844-91B3-A69E277F7228}" type="pres">
      <dgm:prSet presAssocID="{77FAF5CF-44FC-7943-B789-774644922BE5}" presName="Name25" presStyleLbl="parChTrans1D1" presStyleIdx="0" presStyleCnt="4"/>
      <dgm:spPr/>
    </dgm:pt>
    <dgm:pt modelId="{8E096DEF-9890-E64A-9FE3-3791B3E1E347}" type="pres">
      <dgm:prSet presAssocID="{00770EEB-94C2-1A47-94F2-9B05A8DC307C}" presName="node" presStyleCnt="0"/>
      <dgm:spPr/>
    </dgm:pt>
    <dgm:pt modelId="{3ABD0A32-4847-9841-BD48-10C3A57581FD}" type="pres">
      <dgm:prSet presAssocID="{00770EEB-94C2-1A47-94F2-9B05A8DC307C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2349F38-4985-B14F-AE98-BF2E49621B09}" type="pres">
      <dgm:prSet presAssocID="{00770EEB-94C2-1A47-94F2-9B05A8DC307C}" presName="childNode" presStyleLbl="revTx" presStyleIdx="0" presStyleCnt="3">
        <dgm:presLayoutVars>
          <dgm:bulletEnabled val="1"/>
        </dgm:presLayoutVars>
      </dgm:prSet>
      <dgm:spPr/>
    </dgm:pt>
    <dgm:pt modelId="{122A554D-12ED-0346-86D0-6EC43FF08983}" type="pres">
      <dgm:prSet presAssocID="{B4F55715-7C21-024C-8CB5-84EF5B710AAE}" presName="Name25" presStyleLbl="parChTrans1D1" presStyleIdx="1" presStyleCnt="4"/>
      <dgm:spPr/>
    </dgm:pt>
    <dgm:pt modelId="{EC683AB7-3285-1043-A8F3-E88854E49A9C}" type="pres">
      <dgm:prSet presAssocID="{A6085F65-0DEC-A547-8DD7-B0FB8531901E}" presName="node" presStyleCnt="0"/>
      <dgm:spPr/>
    </dgm:pt>
    <dgm:pt modelId="{6D2EE8BB-B95F-2B4F-9AFD-3B3D8646FF17}" type="pres">
      <dgm:prSet presAssocID="{A6085F65-0DEC-A547-8DD7-B0FB8531901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D18852A-4D43-B946-8258-6E71E86EA755}" type="pres">
      <dgm:prSet presAssocID="{A6085F65-0DEC-A547-8DD7-B0FB8531901E}" presName="childNode" presStyleLbl="revTx" presStyleIdx="1" presStyleCnt="3">
        <dgm:presLayoutVars>
          <dgm:bulletEnabled val="1"/>
        </dgm:presLayoutVars>
      </dgm:prSet>
      <dgm:spPr/>
    </dgm:pt>
    <dgm:pt modelId="{5345A88C-76DE-EE44-B23C-E584C8DEFCCA}" type="pres">
      <dgm:prSet presAssocID="{C74040B3-54A7-AE41-9653-34400ECB3BBD}" presName="Name25" presStyleLbl="parChTrans1D1" presStyleIdx="2" presStyleCnt="4"/>
      <dgm:spPr/>
    </dgm:pt>
    <dgm:pt modelId="{CA3E4AA4-8F07-5041-AD18-5E22D61D2EA0}" type="pres">
      <dgm:prSet presAssocID="{CA025737-69DC-FF4C-AF34-BDE1FFFB2217}" presName="node" presStyleCnt="0"/>
      <dgm:spPr/>
    </dgm:pt>
    <dgm:pt modelId="{ED0248F5-77BE-1C46-9997-76F0229B59D3}" type="pres">
      <dgm:prSet presAssocID="{CA025737-69DC-FF4C-AF34-BDE1FFFB221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5690B269-6862-C84B-B098-AE6EF37F0EC4}" type="pres">
      <dgm:prSet presAssocID="{CA025737-69DC-FF4C-AF34-BDE1FFFB2217}" presName="childNode" presStyleLbl="revTx" presStyleIdx="2" presStyleCnt="3">
        <dgm:presLayoutVars>
          <dgm:bulletEnabled val="1"/>
        </dgm:presLayoutVars>
      </dgm:prSet>
      <dgm:spPr/>
    </dgm:pt>
    <dgm:pt modelId="{B454198C-3885-AA46-B19D-362D2FFCEA49}" type="pres">
      <dgm:prSet presAssocID="{1B884DC1-01BF-124E-9C83-A1A1530DC8CC}" presName="Name25" presStyleLbl="parChTrans1D1" presStyleIdx="3" presStyleCnt="4"/>
      <dgm:spPr/>
    </dgm:pt>
    <dgm:pt modelId="{BC42C3B4-489F-4C46-8F20-D271F2447B7B}" type="pres">
      <dgm:prSet presAssocID="{EDFA7CEE-6E17-9246-9E78-0307C5EBE840}" presName="node" presStyleCnt="0"/>
      <dgm:spPr/>
    </dgm:pt>
    <dgm:pt modelId="{679F7F6D-63A4-7046-8800-327DCE10398A}" type="pres">
      <dgm:prSet presAssocID="{EDFA7CEE-6E17-9246-9E78-0307C5EBE840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FAC91468-0B52-174D-837D-3C66C6896AA1}" type="pres">
      <dgm:prSet presAssocID="{EDFA7CEE-6E17-9246-9E78-0307C5EBE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300120C-1852-B946-8E34-D3DFFD596C35}" type="presOf" srcId="{52FA4C7C-C853-E748-A15A-2D6A04C7F0D1}" destId="{5690B269-6862-C84B-B098-AE6EF37F0EC4}" srcOrd="0" destOrd="0" presId="urn:microsoft.com/office/officeart/2005/8/layout/radial2"/>
    <dgm:cxn modelId="{7F30EB17-5CB9-D54D-BCCC-54C085BEC899}" type="presOf" srcId="{EDFA7CEE-6E17-9246-9E78-0307C5EBE840}" destId="{679F7F6D-63A4-7046-8800-327DCE10398A}" srcOrd="0" destOrd="0" presId="urn:microsoft.com/office/officeart/2005/8/layout/radial2"/>
    <dgm:cxn modelId="{1CAC191B-26DA-6E40-BEFE-A7030EC9A205}" srcId="{C3B39671-5D86-B146-AAE9-82DDC4CE918C}" destId="{00770EEB-94C2-1A47-94F2-9B05A8DC307C}" srcOrd="0" destOrd="0" parTransId="{77FAF5CF-44FC-7943-B789-774644922BE5}" sibTransId="{F4486E28-0EF5-4848-BDD5-F95BE294244E}"/>
    <dgm:cxn modelId="{8DFCBC1F-E96A-B141-A66B-9AF0C7F6634B}" type="presOf" srcId="{00770EEB-94C2-1A47-94F2-9B05A8DC307C}" destId="{3ABD0A32-4847-9841-BD48-10C3A57581FD}" srcOrd="0" destOrd="0" presId="urn:microsoft.com/office/officeart/2005/8/layout/radial2"/>
    <dgm:cxn modelId="{08D2A339-9312-9A46-87E2-9E93A7D46F93}" type="presOf" srcId="{C3B39671-5D86-B146-AAE9-82DDC4CE918C}" destId="{D5705A97-D46B-A74B-8E29-8538F43D1203}" srcOrd="0" destOrd="0" presId="urn:microsoft.com/office/officeart/2005/8/layout/radial2"/>
    <dgm:cxn modelId="{27220941-40C4-D945-B591-EA9FAC0524AC}" srcId="{C3B39671-5D86-B146-AAE9-82DDC4CE918C}" destId="{A6085F65-0DEC-A547-8DD7-B0FB8531901E}" srcOrd="1" destOrd="0" parTransId="{B4F55715-7C21-024C-8CB5-84EF5B710AAE}" sibTransId="{7F0C2B67-55C9-3841-84F8-A19434ADE754}"/>
    <dgm:cxn modelId="{B0F6946A-C279-894B-8983-461E1CF615D1}" srcId="{A6085F65-0DEC-A547-8DD7-B0FB8531901E}" destId="{C69FCE39-0E25-ED4C-B098-B92255411690}" srcOrd="0" destOrd="0" parTransId="{F99CE213-3EF6-8447-89E3-04B59F2E2673}" sibTransId="{98A4D567-AF61-B147-8CB5-C4AEDBF7E04B}"/>
    <dgm:cxn modelId="{8305824D-08F0-354F-8594-6F11EC37FF7F}" type="presOf" srcId="{C74040B3-54A7-AE41-9653-34400ECB3BBD}" destId="{5345A88C-76DE-EE44-B23C-E584C8DEFCCA}" srcOrd="0" destOrd="0" presId="urn:microsoft.com/office/officeart/2005/8/layout/radial2"/>
    <dgm:cxn modelId="{9DCA4352-8382-0649-8AC3-B97C1AE953CA}" srcId="{C3B39671-5D86-B146-AAE9-82DDC4CE918C}" destId="{CA025737-69DC-FF4C-AF34-BDE1FFFB2217}" srcOrd="2" destOrd="0" parTransId="{C74040B3-54A7-AE41-9653-34400ECB3BBD}" sibTransId="{52FB4D30-D911-5847-BD50-CEFE3C0F5D56}"/>
    <dgm:cxn modelId="{DB183058-5D23-DF48-8B6D-63AD32ECA910}" type="presOf" srcId="{EF64C014-4CDE-484F-BB57-1B8952FF97C5}" destId="{82349F38-4985-B14F-AE98-BF2E49621B09}" srcOrd="0" destOrd="0" presId="urn:microsoft.com/office/officeart/2005/8/layout/radial2"/>
    <dgm:cxn modelId="{92670C83-9282-E746-BE7C-8C41FF1CC3E9}" type="presOf" srcId="{B4F55715-7C21-024C-8CB5-84EF5B710AAE}" destId="{122A554D-12ED-0346-86D0-6EC43FF08983}" srcOrd="0" destOrd="0" presId="urn:microsoft.com/office/officeart/2005/8/layout/radial2"/>
    <dgm:cxn modelId="{0524128F-DD21-2042-AD9C-0A8F7FA72332}" type="presOf" srcId="{A6085F65-0DEC-A547-8DD7-B0FB8531901E}" destId="{6D2EE8BB-B95F-2B4F-9AFD-3B3D8646FF17}" srcOrd="0" destOrd="0" presId="urn:microsoft.com/office/officeart/2005/8/layout/radial2"/>
    <dgm:cxn modelId="{863BA9AC-F66D-6142-8BB6-3C4DFEAF8847}" type="presOf" srcId="{1B884DC1-01BF-124E-9C83-A1A1530DC8CC}" destId="{B454198C-3885-AA46-B19D-362D2FFCEA49}" srcOrd="0" destOrd="0" presId="urn:microsoft.com/office/officeart/2005/8/layout/radial2"/>
    <dgm:cxn modelId="{3A6BA8C7-1CD3-D846-9521-307AE27BA47D}" type="presOf" srcId="{C69FCE39-0E25-ED4C-B098-B92255411690}" destId="{FD18852A-4D43-B946-8258-6E71E86EA755}" srcOrd="0" destOrd="0" presId="urn:microsoft.com/office/officeart/2005/8/layout/radial2"/>
    <dgm:cxn modelId="{1D87F0D0-C881-344B-B76F-CA2697095830}" type="presOf" srcId="{CA025737-69DC-FF4C-AF34-BDE1FFFB2217}" destId="{ED0248F5-77BE-1C46-9997-76F0229B59D3}" srcOrd="0" destOrd="0" presId="urn:microsoft.com/office/officeart/2005/8/layout/radial2"/>
    <dgm:cxn modelId="{37ECF1D9-0A3E-2E49-8DAC-1C87992C1106}" srcId="{CA025737-69DC-FF4C-AF34-BDE1FFFB2217}" destId="{52FA4C7C-C853-E748-A15A-2D6A04C7F0D1}" srcOrd="0" destOrd="0" parTransId="{6B5E9F85-3E3C-E142-AB0A-1048044B6417}" sibTransId="{50B8C4DE-8EEF-F94E-9255-E117BF15C320}"/>
    <dgm:cxn modelId="{DC602AE0-E3B6-8548-BA9B-1330AB9968BD}" type="presOf" srcId="{77FAF5CF-44FC-7943-B789-774644922BE5}" destId="{27FC62FE-B1A4-C844-91B3-A69E277F7228}" srcOrd="0" destOrd="0" presId="urn:microsoft.com/office/officeart/2005/8/layout/radial2"/>
    <dgm:cxn modelId="{E7DFABE4-65FD-1F4F-BDBF-A4DB09A10209}" srcId="{C3B39671-5D86-B146-AAE9-82DDC4CE918C}" destId="{EDFA7CEE-6E17-9246-9E78-0307C5EBE840}" srcOrd="3" destOrd="0" parTransId="{1B884DC1-01BF-124E-9C83-A1A1530DC8CC}" sibTransId="{85DA2754-B8CD-7A4D-AA12-586BA9086B88}"/>
    <dgm:cxn modelId="{84430AF8-5144-1B4E-A674-31300B989C30}" srcId="{00770EEB-94C2-1A47-94F2-9B05A8DC307C}" destId="{EF64C014-4CDE-484F-BB57-1B8952FF97C5}" srcOrd="0" destOrd="0" parTransId="{38D458AE-AB3C-EB4C-A585-68BD8ECC082B}" sibTransId="{2009B149-8D98-BE4C-9E53-36ABBE5B7F27}"/>
    <dgm:cxn modelId="{FC1C99BD-6005-9E47-A053-790EC0FD8BAA}" type="presParOf" srcId="{D5705A97-D46B-A74B-8E29-8538F43D1203}" destId="{2B7EEE35-28C6-AE49-8511-A3C0B0459B2C}" srcOrd="0" destOrd="0" presId="urn:microsoft.com/office/officeart/2005/8/layout/radial2"/>
    <dgm:cxn modelId="{C52F2964-B189-C44D-94A4-D57C3AA47D86}" type="presParOf" srcId="{2B7EEE35-28C6-AE49-8511-A3C0B0459B2C}" destId="{61C7A441-971D-7147-883D-5C575D975477}" srcOrd="0" destOrd="0" presId="urn:microsoft.com/office/officeart/2005/8/layout/radial2"/>
    <dgm:cxn modelId="{E08F5614-4F3C-134B-B5EC-CEF055E69C6C}" type="presParOf" srcId="{61C7A441-971D-7147-883D-5C575D975477}" destId="{F2674A3F-F946-7647-91C0-E3F4F63B11AE}" srcOrd="0" destOrd="0" presId="urn:microsoft.com/office/officeart/2005/8/layout/radial2"/>
    <dgm:cxn modelId="{98F4E865-28F7-8140-9283-A309DF45C6B5}" type="presParOf" srcId="{61C7A441-971D-7147-883D-5C575D975477}" destId="{666686E0-2349-0C4D-A408-971690E91381}" srcOrd="1" destOrd="0" presId="urn:microsoft.com/office/officeart/2005/8/layout/radial2"/>
    <dgm:cxn modelId="{E59EA267-CF99-C545-9946-39D9370F155E}" type="presParOf" srcId="{2B7EEE35-28C6-AE49-8511-A3C0B0459B2C}" destId="{27FC62FE-B1A4-C844-91B3-A69E277F7228}" srcOrd="1" destOrd="0" presId="urn:microsoft.com/office/officeart/2005/8/layout/radial2"/>
    <dgm:cxn modelId="{7004B6C8-2BBF-DD41-AE29-E6DA51B37581}" type="presParOf" srcId="{2B7EEE35-28C6-AE49-8511-A3C0B0459B2C}" destId="{8E096DEF-9890-E64A-9FE3-3791B3E1E347}" srcOrd="2" destOrd="0" presId="urn:microsoft.com/office/officeart/2005/8/layout/radial2"/>
    <dgm:cxn modelId="{5ACAB6BD-EA1D-2B4E-B695-132DF5F44843}" type="presParOf" srcId="{8E096DEF-9890-E64A-9FE3-3791B3E1E347}" destId="{3ABD0A32-4847-9841-BD48-10C3A57581FD}" srcOrd="0" destOrd="0" presId="urn:microsoft.com/office/officeart/2005/8/layout/radial2"/>
    <dgm:cxn modelId="{A9EC48E2-067B-604B-86DF-141DB3B127AD}" type="presParOf" srcId="{8E096DEF-9890-E64A-9FE3-3791B3E1E347}" destId="{82349F38-4985-B14F-AE98-BF2E49621B09}" srcOrd="1" destOrd="0" presId="urn:microsoft.com/office/officeart/2005/8/layout/radial2"/>
    <dgm:cxn modelId="{6B45F04B-7D62-F340-A084-8E2CE142AF6F}" type="presParOf" srcId="{2B7EEE35-28C6-AE49-8511-A3C0B0459B2C}" destId="{122A554D-12ED-0346-86D0-6EC43FF08983}" srcOrd="3" destOrd="0" presId="urn:microsoft.com/office/officeart/2005/8/layout/radial2"/>
    <dgm:cxn modelId="{270AC032-3778-2E49-A23C-DCAE2D61BE77}" type="presParOf" srcId="{2B7EEE35-28C6-AE49-8511-A3C0B0459B2C}" destId="{EC683AB7-3285-1043-A8F3-E88854E49A9C}" srcOrd="4" destOrd="0" presId="urn:microsoft.com/office/officeart/2005/8/layout/radial2"/>
    <dgm:cxn modelId="{471E957B-62FE-2149-9FB3-4D110FDDC0BE}" type="presParOf" srcId="{EC683AB7-3285-1043-A8F3-E88854E49A9C}" destId="{6D2EE8BB-B95F-2B4F-9AFD-3B3D8646FF17}" srcOrd="0" destOrd="0" presId="urn:microsoft.com/office/officeart/2005/8/layout/radial2"/>
    <dgm:cxn modelId="{0A0473CC-EAAF-DB43-92D8-8CDFB4CC973D}" type="presParOf" srcId="{EC683AB7-3285-1043-A8F3-E88854E49A9C}" destId="{FD18852A-4D43-B946-8258-6E71E86EA755}" srcOrd="1" destOrd="0" presId="urn:microsoft.com/office/officeart/2005/8/layout/radial2"/>
    <dgm:cxn modelId="{BA772DF0-D5F9-014E-8845-0CACD1E367F1}" type="presParOf" srcId="{2B7EEE35-28C6-AE49-8511-A3C0B0459B2C}" destId="{5345A88C-76DE-EE44-B23C-E584C8DEFCCA}" srcOrd="5" destOrd="0" presId="urn:microsoft.com/office/officeart/2005/8/layout/radial2"/>
    <dgm:cxn modelId="{7D882926-E7AC-864E-8CC5-1450ADEF9181}" type="presParOf" srcId="{2B7EEE35-28C6-AE49-8511-A3C0B0459B2C}" destId="{CA3E4AA4-8F07-5041-AD18-5E22D61D2EA0}" srcOrd="6" destOrd="0" presId="urn:microsoft.com/office/officeart/2005/8/layout/radial2"/>
    <dgm:cxn modelId="{E5897777-59DA-7D4F-9302-A170B2BBACF9}" type="presParOf" srcId="{CA3E4AA4-8F07-5041-AD18-5E22D61D2EA0}" destId="{ED0248F5-77BE-1C46-9997-76F0229B59D3}" srcOrd="0" destOrd="0" presId="urn:microsoft.com/office/officeart/2005/8/layout/radial2"/>
    <dgm:cxn modelId="{A0F15AB4-FD0B-724C-B6C1-7B151C63326C}" type="presParOf" srcId="{CA3E4AA4-8F07-5041-AD18-5E22D61D2EA0}" destId="{5690B269-6862-C84B-B098-AE6EF37F0EC4}" srcOrd="1" destOrd="0" presId="urn:microsoft.com/office/officeart/2005/8/layout/radial2"/>
    <dgm:cxn modelId="{DAF53B03-3CDC-8148-8E61-AD462FA73038}" type="presParOf" srcId="{2B7EEE35-28C6-AE49-8511-A3C0B0459B2C}" destId="{B454198C-3885-AA46-B19D-362D2FFCEA49}" srcOrd="7" destOrd="0" presId="urn:microsoft.com/office/officeart/2005/8/layout/radial2"/>
    <dgm:cxn modelId="{A6CD9374-AB14-3A4D-9C5F-F196BA4DA678}" type="presParOf" srcId="{2B7EEE35-28C6-AE49-8511-A3C0B0459B2C}" destId="{BC42C3B4-489F-4C46-8F20-D271F2447B7B}" srcOrd="8" destOrd="0" presId="urn:microsoft.com/office/officeart/2005/8/layout/radial2"/>
    <dgm:cxn modelId="{A6A52246-1C4F-024A-A3A6-979FF780717B}" type="presParOf" srcId="{BC42C3B4-489F-4C46-8F20-D271F2447B7B}" destId="{679F7F6D-63A4-7046-8800-327DCE10398A}" srcOrd="0" destOrd="0" presId="urn:microsoft.com/office/officeart/2005/8/layout/radial2"/>
    <dgm:cxn modelId="{2C1E71A5-A804-5245-BC1E-266DE9700696}" type="presParOf" srcId="{BC42C3B4-489F-4C46-8F20-D271F2447B7B}" destId="{FAC91468-0B52-174D-837D-3C66C6896A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B39671-5D86-B146-AAE9-82DDC4CE918C}" type="doc">
      <dgm:prSet loTypeId="urn:microsoft.com/office/officeart/2005/8/layout/radial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70EEB-94C2-1A47-94F2-9B05A8DC307C}">
      <dgm:prSet phldrT="[Text]"/>
      <dgm:spPr/>
      <dgm:t>
        <a:bodyPr/>
        <a:lstStyle/>
        <a:p>
          <a:r>
            <a:rPr lang="en-US" dirty="0"/>
            <a:t>God ting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</a:t>
          </a:r>
          <a:endParaRPr lang="en-US" dirty="0"/>
        </a:p>
      </dgm:t>
    </dgm:pt>
    <dgm:pt modelId="{77FAF5CF-44FC-7943-B789-774644922BE5}" type="parTrans" cxnId="{1CAC191B-26DA-6E40-BEFE-A7030EC9A205}">
      <dgm:prSet/>
      <dgm:spPr/>
      <dgm:t>
        <a:bodyPr/>
        <a:lstStyle/>
        <a:p>
          <a:endParaRPr lang="en-US"/>
        </a:p>
      </dgm:t>
    </dgm:pt>
    <dgm:pt modelId="{F4486E28-0EF5-4848-BDD5-F95BE294244E}" type="sibTrans" cxnId="{1CAC191B-26DA-6E40-BEFE-A7030EC9A205}">
      <dgm:prSet/>
      <dgm:spPr/>
      <dgm:t>
        <a:bodyPr/>
        <a:lstStyle/>
        <a:p>
          <a:endParaRPr lang="en-US"/>
        </a:p>
      </dgm:t>
    </dgm:pt>
    <dgm:pt modelId="{EF64C014-4CDE-484F-BB57-1B8952FF97C5}">
      <dgm:prSet phldrT="[Text]"/>
      <dgm:spPr/>
      <dgm:t>
        <a:bodyPr/>
        <a:lstStyle/>
        <a:p>
          <a:endParaRPr lang="en-US" dirty="0"/>
        </a:p>
      </dgm:t>
    </dgm:pt>
    <dgm:pt modelId="{38D458AE-AB3C-EB4C-A585-68BD8ECC082B}" type="parTrans" cxnId="{84430AF8-5144-1B4E-A674-31300B989C30}">
      <dgm:prSet/>
      <dgm:spPr/>
      <dgm:t>
        <a:bodyPr/>
        <a:lstStyle/>
        <a:p>
          <a:endParaRPr lang="en-US"/>
        </a:p>
      </dgm:t>
    </dgm:pt>
    <dgm:pt modelId="{2009B149-8D98-BE4C-9E53-36ABBE5B7F27}" type="sibTrans" cxnId="{84430AF8-5144-1B4E-A674-31300B989C30}">
      <dgm:prSet/>
      <dgm:spPr/>
      <dgm:t>
        <a:bodyPr/>
        <a:lstStyle/>
        <a:p>
          <a:endParaRPr lang="en-US"/>
        </a:p>
      </dgm:t>
    </dgm:pt>
    <dgm:pt modelId="{A6085F65-0DEC-A547-8DD7-B0FB8531901E}">
      <dgm:prSet phldrT="[Text]"/>
      <dgm:spPr/>
      <dgm:t>
        <a:bodyPr/>
        <a:lstStyle/>
        <a:p>
          <a:r>
            <a:rPr lang="en-US" dirty="0"/>
            <a:t>God ting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</a:t>
          </a:r>
          <a:endParaRPr lang="en-US" dirty="0"/>
        </a:p>
      </dgm:t>
    </dgm:pt>
    <dgm:pt modelId="{B4F55715-7C21-024C-8CB5-84EF5B710AAE}" type="parTrans" cxnId="{27220941-40C4-D945-B591-EA9FAC0524AC}">
      <dgm:prSet/>
      <dgm:spPr/>
      <dgm:t>
        <a:bodyPr/>
        <a:lstStyle/>
        <a:p>
          <a:endParaRPr lang="en-US"/>
        </a:p>
      </dgm:t>
    </dgm:pt>
    <dgm:pt modelId="{7F0C2B67-55C9-3841-84F8-A19434ADE754}" type="sibTrans" cxnId="{27220941-40C4-D945-B591-EA9FAC0524AC}">
      <dgm:prSet/>
      <dgm:spPr/>
      <dgm:t>
        <a:bodyPr/>
        <a:lstStyle/>
        <a:p>
          <a:endParaRPr lang="en-US"/>
        </a:p>
      </dgm:t>
    </dgm:pt>
    <dgm:pt modelId="{C69FCE39-0E25-ED4C-B098-B92255411690}">
      <dgm:prSet phldrT="[Text]"/>
      <dgm:spPr/>
      <dgm:t>
        <a:bodyPr/>
        <a:lstStyle/>
        <a:p>
          <a:endParaRPr lang="en-US" dirty="0"/>
        </a:p>
      </dgm:t>
    </dgm:pt>
    <dgm:pt modelId="{F99CE213-3EF6-8447-89E3-04B59F2E2673}" type="parTrans" cxnId="{B0F6946A-C279-894B-8983-461E1CF615D1}">
      <dgm:prSet/>
      <dgm:spPr/>
      <dgm:t>
        <a:bodyPr/>
        <a:lstStyle/>
        <a:p>
          <a:endParaRPr lang="en-US"/>
        </a:p>
      </dgm:t>
    </dgm:pt>
    <dgm:pt modelId="{98A4D567-AF61-B147-8CB5-C4AEDBF7E04B}" type="sibTrans" cxnId="{B0F6946A-C279-894B-8983-461E1CF615D1}">
      <dgm:prSet/>
      <dgm:spPr/>
      <dgm:t>
        <a:bodyPr/>
        <a:lstStyle/>
        <a:p>
          <a:endParaRPr lang="en-US"/>
        </a:p>
      </dgm:t>
    </dgm:pt>
    <dgm:pt modelId="{CA025737-69DC-FF4C-AF34-BDE1FFFB2217}">
      <dgm:prSet phldrT="[Text]"/>
      <dgm:spPr/>
      <dgm:t>
        <a:bodyPr/>
        <a:lstStyle/>
        <a:p>
          <a:r>
            <a:rPr lang="en-US" dirty="0"/>
            <a:t>God ting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kan</a:t>
          </a:r>
          <a:r>
            <a:rPr lang="en-US" dirty="0"/>
            <a:t> </a:t>
          </a:r>
          <a:r>
            <a:rPr lang="en-US" dirty="0" err="1"/>
            <a:t>ske</a:t>
          </a:r>
          <a:endParaRPr lang="en-US" dirty="0"/>
        </a:p>
      </dgm:t>
    </dgm:pt>
    <dgm:pt modelId="{C74040B3-54A7-AE41-9653-34400ECB3BBD}" type="parTrans" cxnId="{9DCA4352-8382-0649-8AC3-B97C1AE953CA}">
      <dgm:prSet/>
      <dgm:spPr/>
      <dgm:t>
        <a:bodyPr/>
        <a:lstStyle/>
        <a:p>
          <a:endParaRPr lang="en-US"/>
        </a:p>
      </dgm:t>
    </dgm:pt>
    <dgm:pt modelId="{52FB4D30-D911-5847-BD50-CEFE3C0F5D56}" type="sibTrans" cxnId="{9DCA4352-8382-0649-8AC3-B97C1AE953CA}">
      <dgm:prSet/>
      <dgm:spPr/>
      <dgm:t>
        <a:bodyPr/>
        <a:lstStyle/>
        <a:p>
          <a:endParaRPr lang="en-US"/>
        </a:p>
      </dgm:t>
    </dgm:pt>
    <dgm:pt modelId="{52FA4C7C-C853-E748-A15A-2D6A04C7F0D1}">
      <dgm:prSet phldrT="[Text]"/>
      <dgm:spPr/>
      <dgm:t>
        <a:bodyPr/>
        <a:lstStyle/>
        <a:p>
          <a:endParaRPr lang="en-US" dirty="0"/>
        </a:p>
      </dgm:t>
    </dgm:pt>
    <dgm:pt modelId="{6B5E9F85-3E3C-E142-AB0A-1048044B6417}" type="parTrans" cxnId="{37ECF1D9-0A3E-2E49-8DAC-1C87992C1106}">
      <dgm:prSet/>
      <dgm:spPr/>
      <dgm:t>
        <a:bodyPr/>
        <a:lstStyle/>
        <a:p>
          <a:endParaRPr lang="en-US"/>
        </a:p>
      </dgm:t>
    </dgm:pt>
    <dgm:pt modelId="{50B8C4DE-8EEF-F94E-9255-E117BF15C320}" type="sibTrans" cxnId="{37ECF1D9-0A3E-2E49-8DAC-1C87992C1106}">
      <dgm:prSet/>
      <dgm:spPr/>
      <dgm:t>
        <a:bodyPr/>
        <a:lstStyle/>
        <a:p>
          <a:endParaRPr lang="en-US"/>
        </a:p>
      </dgm:t>
    </dgm:pt>
    <dgm:pt modelId="{EDFA7CEE-6E17-9246-9E78-0307C5EBE840}">
      <dgm:prSet phldrT="[Text]"/>
      <dgm:spPr/>
      <dgm:t>
        <a:bodyPr/>
        <a:lstStyle/>
        <a:p>
          <a:r>
            <a:rPr lang="en-US" dirty="0"/>
            <a:t>Andre </a:t>
          </a:r>
          <a:r>
            <a:rPr lang="en-US" dirty="0" err="1"/>
            <a:t>gode</a:t>
          </a:r>
          <a:r>
            <a:rPr lang="en-US" dirty="0"/>
            <a:t> ting?</a:t>
          </a:r>
        </a:p>
      </dgm:t>
    </dgm:pt>
    <dgm:pt modelId="{1B884DC1-01BF-124E-9C83-A1A1530DC8CC}" type="parTrans" cxnId="{E7DFABE4-65FD-1F4F-BDBF-A4DB09A10209}">
      <dgm:prSet/>
      <dgm:spPr/>
      <dgm:t>
        <a:bodyPr/>
        <a:lstStyle/>
        <a:p>
          <a:endParaRPr lang="en-US"/>
        </a:p>
      </dgm:t>
    </dgm:pt>
    <dgm:pt modelId="{85DA2754-B8CD-7A4D-AA12-586BA9086B88}" type="sibTrans" cxnId="{E7DFABE4-65FD-1F4F-BDBF-A4DB09A10209}">
      <dgm:prSet/>
      <dgm:spPr/>
      <dgm:t>
        <a:bodyPr/>
        <a:lstStyle/>
        <a:p>
          <a:endParaRPr lang="en-US"/>
        </a:p>
      </dgm:t>
    </dgm:pt>
    <dgm:pt modelId="{D5705A97-D46B-A74B-8E29-8538F43D1203}" type="pres">
      <dgm:prSet presAssocID="{C3B39671-5D86-B146-AAE9-82DDC4CE91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7EEE35-28C6-AE49-8511-A3C0B0459B2C}" type="pres">
      <dgm:prSet presAssocID="{C3B39671-5D86-B146-AAE9-82DDC4CE918C}" presName="cycle" presStyleCnt="0"/>
      <dgm:spPr/>
    </dgm:pt>
    <dgm:pt modelId="{61C7A441-971D-7147-883D-5C575D975477}" type="pres">
      <dgm:prSet presAssocID="{C3B39671-5D86-B146-AAE9-82DDC4CE918C}" presName="centerShape" presStyleCnt="0"/>
      <dgm:spPr/>
    </dgm:pt>
    <dgm:pt modelId="{F2674A3F-F946-7647-91C0-E3F4F63B11AE}" type="pres">
      <dgm:prSet presAssocID="{C3B39671-5D86-B146-AAE9-82DDC4CE918C}" presName="connSite" presStyleLbl="node1" presStyleIdx="0" presStyleCnt="5"/>
      <dgm:spPr/>
    </dgm:pt>
    <dgm:pt modelId="{666686E0-2349-0C4D-A408-971690E91381}" type="pres">
      <dgm:prSet presAssocID="{C3B39671-5D86-B146-AAE9-82DDC4CE918C}" presName="visible" presStyleLbl="node1" presStyleIdx="0" presStyleCnt="5"/>
      <dgm:spPr/>
    </dgm:pt>
    <dgm:pt modelId="{27FC62FE-B1A4-C844-91B3-A69E277F7228}" type="pres">
      <dgm:prSet presAssocID="{77FAF5CF-44FC-7943-B789-774644922BE5}" presName="Name25" presStyleLbl="parChTrans1D1" presStyleIdx="0" presStyleCnt="4"/>
      <dgm:spPr/>
    </dgm:pt>
    <dgm:pt modelId="{8E096DEF-9890-E64A-9FE3-3791B3E1E347}" type="pres">
      <dgm:prSet presAssocID="{00770EEB-94C2-1A47-94F2-9B05A8DC307C}" presName="node" presStyleCnt="0"/>
      <dgm:spPr/>
    </dgm:pt>
    <dgm:pt modelId="{3ABD0A32-4847-9841-BD48-10C3A57581FD}" type="pres">
      <dgm:prSet presAssocID="{00770EEB-94C2-1A47-94F2-9B05A8DC307C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2349F38-4985-B14F-AE98-BF2E49621B09}" type="pres">
      <dgm:prSet presAssocID="{00770EEB-94C2-1A47-94F2-9B05A8DC307C}" presName="childNode" presStyleLbl="revTx" presStyleIdx="0" presStyleCnt="3">
        <dgm:presLayoutVars>
          <dgm:bulletEnabled val="1"/>
        </dgm:presLayoutVars>
      </dgm:prSet>
      <dgm:spPr/>
    </dgm:pt>
    <dgm:pt modelId="{122A554D-12ED-0346-86D0-6EC43FF08983}" type="pres">
      <dgm:prSet presAssocID="{B4F55715-7C21-024C-8CB5-84EF5B710AAE}" presName="Name25" presStyleLbl="parChTrans1D1" presStyleIdx="1" presStyleCnt="4"/>
      <dgm:spPr/>
    </dgm:pt>
    <dgm:pt modelId="{EC683AB7-3285-1043-A8F3-E88854E49A9C}" type="pres">
      <dgm:prSet presAssocID="{A6085F65-0DEC-A547-8DD7-B0FB8531901E}" presName="node" presStyleCnt="0"/>
      <dgm:spPr/>
    </dgm:pt>
    <dgm:pt modelId="{6D2EE8BB-B95F-2B4F-9AFD-3B3D8646FF17}" type="pres">
      <dgm:prSet presAssocID="{A6085F65-0DEC-A547-8DD7-B0FB8531901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D18852A-4D43-B946-8258-6E71E86EA755}" type="pres">
      <dgm:prSet presAssocID="{A6085F65-0DEC-A547-8DD7-B0FB8531901E}" presName="childNode" presStyleLbl="revTx" presStyleIdx="1" presStyleCnt="3">
        <dgm:presLayoutVars>
          <dgm:bulletEnabled val="1"/>
        </dgm:presLayoutVars>
      </dgm:prSet>
      <dgm:spPr/>
    </dgm:pt>
    <dgm:pt modelId="{5345A88C-76DE-EE44-B23C-E584C8DEFCCA}" type="pres">
      <dgm:prSet presAssocID="{C74040B3-54A7-AE41-9653-34400ECB3BBD}" presName="Name25" presStyleLbl="parChTrans1D1" presStyleIdx="2" presStyleCnt="4"/>
      <dgm:spPr/>
    </dgm:pt>
    <dgm:pt modelId="{CA3E4AA4-8F07-5041-AD18-5E22D61D2EA0}" type="pres">
      <dgm:prSet presAssocID="{CA025737-69DC-FF4C-AF34-BDE1FFFB2217}" presName="node" presStyleCnt="0"/>
      <dgm:spPr/>
    </dgm:pt>
    <dgm:pt modelId="{ED0248F5-77BE-1C46-9997-76F0229B59D3}" type="pres">
      <dgm:prSet presAssocID="{CA025737-69DC-FF4C-AF34-BDE1FFFB221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5690B269-6862-C84B-B098-AE6EF37F0EC4}" type="pres">
      <dgm:prSet presAssocID="{CA025737-69DC-FF4C-AF34-BDE1FFFB2217}" presName="childNode" presStyleLbl="revTx" presStyleIdx="2" presStyleCnt="3">
        <dgm:presLayoutVars>
          <dgm:bulletEnabled val="1"/>
        </dgm:presLayoutVars>
      </dgm:prSet>
      <dgm:spPr/>
    </dgm:pt>
    <dgm:pt modelId="{B454198C-3885-AA46-B19D-362D2FFCEA49}" type="pres">
      <dgm:prSet presAssocID="{1B884DC1-01BF-124E-9C83-A1A1530DC8CC}" presName="Name25" presStyleLbl="parChTrans1D1" presStyleIdx="3" presStyleCnt="4"/>
      <dgm:spPr/>
    </dgm:pt>
    <dgm:pt modelId="{BC42C3B4-489F-4C46-8F20-D271F2447B7B}" type="pres">
      <dgm:prSet presAssocID="{EDFA7CEE-6E17-9246-9E78-0307C5EBE840}" presName="node" presStyleCnt="0"/>
      <dgm:spPr/>
    </dgm:pt>
    <dgm:pt modelId="{679F7F6D-63A4-7046-8800-327DCE10398A}" type="pres">
      <dgm:prSet presAssocID="{EDFA7CEE-6E17-9246-9E78-0307C5EBE840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FAC91468-0B52-174D-837D-3C66C6896AA1}" type="pres">
      <dgm:prSet presAssocID="{EDFA7CEE-6E17-9246-9E78-0307C5EBE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300120C-1852-B946-8E34-D3DFFD596C35}" type="presOf" srcId="{52FA4C7C-C853-E748-A15A-2D6A04C7F0D1}" destId="{5690B269-6862-C84B-B098-AE6EF37F0EC4}" srcOrd="0" destOrd="0" presId="urn:microsoft.com/office/officeart/2005/8/layout/radial2"/>
    <dgm:cxn modelId="{7F30EB17-5CB9-D54D-BCCC-54C085BEC899}" type="presOf" srcId="{EDFA7CEE-6E17-9246-9E78-0307C5EBE840}" destId="{679F7F6D-63A4-7046-8800-327DCE10398A}" srcOrd="0" destOrd="0" presId="urn:microsoft.com/office/officeart/2005/8/layout/radial2"/>
    <dgm:cxn modelId="{1CAC191B-26DA-6E40-BEFE-A7030EC9A205}" srcId="{C3B39671-5D86-B146-AAE9-82DDC4CE918C}" destId="{00770EEB-94C2-1A47-94F2-9B05A8DC307C}" srcOrd="0" destOrd="0" parTransId="{77FAF5CF-44FC-7943-B789-774644922BE5}" sibTransId="{F4486E28-0EF5-4848-BDD5-F95BE294244E}"/>
    <dgm:cxn modelId="{8DFCBC1F-E96A-B141-A66B-9AF0C7F6634B}" type="presOf" srcId="{00770EEB-94C2-1A47-94F2-9B05A8DC307C}" destId="{3ABD0A32-4847-9841-BD48-10C3A57581FD}" srcOrd="0" destOrd="0" presId="urn:microsoft.com/office/officeart/2005/8/layout/radial2"/>
    <dgm:cxn modelId="{08D2A339-9312-9A46-87E2-9E93A7D46F93}" type="presOf" srcId="{C3B39671-5D86-B146-AAE9-82DDC4CE918C}" destId="{D5705A97-D46B-A74B-8E29-8538F43D1203}" srcOrd="0" destOrd="0" presId="urn:microsoft.com/office/officeart/2005/8/layout/radial2"/>
    <dgm:cxn modelId="{27220941-40C4-D945-B591-EA9FAC0524AC}" srcId="{C3B39671-5D86-B146-AAE9-82DDC4CE918C}" destId="{A6085F65-0DEC-A547-8DD7-B0FB8531901E}" srcOrd="1" destOrd="0" parTransId="{B4F55715-7C21-024C-8CB5-84EF5B710AAE}" sibTransId="{7F0C2B67-55C9-3841-84F8-A19434ADE754}"/>
    <dgm:cxn modelId="{B0F6946A-C279-894B-8983-461E1CF615D1}" srcId="{A6085F65-0DEC-A547-8DD7-B0FB8531901E}" destId="{C69FCE39-0E25-ED4C-B098-B92255411690}" srcOrd="0" destOrd="0" parTransId="{F99CE213-3EF6-8447-89E3-04B59F2E2673}" sibTransId="{98A4D567-AF61-B147-8CB5-C4AEDBF7E04B}"/>
    <dgm:cxn modelId="{8305824D-08F0-354F-8594-6F11EC37FF7F}" type="presOf" srcId="{C74040B3-54A7-AE41-9653-34400ECB3BBD}" destId="{5345A88C-76DE-EE44-B23C-E584C8DEFCCA}" srcOrd="0" destOrd="0" presId="urn:microsoft.com/office/officeart/2005/8/layout/radial2"/>
    <dgm:cxn modelId="{9DCA4352-8382-0649-8AC3-B97C1AE953CA}" srcId="{C3B39671-5D86-B146-AAE9-82DDC4CE918C}" destId="{CA025737-69DC-FF4C-AF34-BDE1FFFB2217}" srcOrd="2" destOrd="0" parTransId="{C74040B3-54A7-AE41-9653-34400ECB3BBD}" sibTransId="{52FB4D30-D911-5847-BD50-CEFE3C0F5D56}"/>
    <dgm:cxn modelId="{DB183058-5D23-DF48-8B6D-63AD32ECA910}" type="presOf" srcId="{EF64C014-4CDE-484F-BB57-1B8952FF97C5}" destId="{82349F38-4985-B14F-AE98-BF2E49621B09}" srcOrd="0" destOrd="0" presId="urn:microsoft.com/office/officeart/2005/8/layout/radial2"/>
    <dgm:cxn modelId="{92670C83-9282-E746-BE7C-8C41FF1CC3E9}" type="presOf" srcId="{B4F55715-7C21-024C-8CB5-84EF5B710AAE}" destId="{122A554D-12ED-0346-86D0-6EC43FF08983}" srcOrd="0" destOrd="0" presId="urn:microsoft.com/office/officeart/2005/8/layout/radial2"/>
    <dgm:cxn modelId="{0524128F-DD21-2042-AD9C-0A8F7FA72332}" type="presOf" srcId="{A6085F65-0DEC-A547-8DD7-B0FB8531901E}" destId="{6D2EE8BB-B95F-2B4F-9AFD-3B3D8646FF17}" srcOrd="0" destOrd="0" presId="urn:microsoft.com/office/officeart/2005/8/layout/radial2"/>
    <dgm:cxn modelId="{863BA9AC-F66D-6142-8BB6-3C4DFEAF8847}" type="presOf" srcId="{1B884DC1-01BF-124E-9C83-A1A1530DC8CC}" destId="{B454198C-3885-AA46-B19D-362D2FFCEA49}" srcOrd="0" destOrd="0" presId="urn:microsoft.com/office/officeart/2005/8/layout/radial2"/>
    <dgm:cxn modelId="{3A6BA8C7-1CD3-D846-9521-307AE27BA47D}" type="presOf" srcId="{C69FCE39-0E25-ED4C-B098-B92255411690}" destId="{FD18852A-4D43-B946-8258-6E71E86EA755}" srcOrd="0" destOrd="0" presId="urn:microsoft.com/office/officeart/2005/8/layout/radial2"/>
    <dgm:cxn modelId="{1D87F0D0-C881-344B-B76F-CA2697095830}" type="presOf" srcId="{CA025737-69DC-FF4C-AF34-BDE1FFFB2217}" destId="{ED0248F5-77BE-1C46-9997-76F0229B59D3}" srcOrd="0" destOrd="0" presId="urn:microsoft.com/office/officeart/2005/8/layout/radial2"/>
    <dgm:cxn modelId="{37ECF1D9-0A3E-2E49-8DAC-1C87992C1106}" srcId="{CA025737-69DC-FF4C-AF34-BDE1FFFB2217}" destId="{52FA4C7C-C853-E748-A15A-2D6A04C7F0D1}" srcOrd="0" destOrd="0" parTransId="{6B5E9F85-3E3C-E142-AB0A-1048044B6417}" sibTransId="{50B8C4DE-8EEF-F94E-9255-E117BF15C320}"/>
    <dgm:cxn modelId="{DC602AE0-E3B6-8548-BA9B-1330AB9968BD}" type="presOf" srcId="{77FAF5CF-44FC-7943-B789-774644922BE5}" destId="{27FC62FE-B1A4-C844-91B3-A69E277F7228}" srcOrd="0" destOrd="0" presId="urn:microsoft.com/office/officeart/2005/8/layout/radial2"/>
    <dgm:cxn modelId="{E7DFABE4-65FD-1F4F-BDBF-A4DB09A10209}" srcId="{C3B39671-5D86-B146-AAE9-82DDC4CE918C}" destId="{EDFA7CEE-6E17-9246-9E78-0307C5EBE840}" srcOrd="3" destOrd="0" parTransId="{1B884DC1-01BF-124E-9C83-A1A1530DC8CC}" sibTransId="{85DA2754-B8CD-7A4D-AA12-586BA9086B88}"/>
    <dgm:cxn modelId="{84430AF8-5144-1B4E-A674-31300B989C30}" srcId="{00770EEB-94C2-1A47-94F2-9B05A8DC307C}" destId="{EF64C014-4CDE-484F-BB57-1B8952FF97C5}" srcOrd="0" destOrd="0" parTransId="{38D458AE-AB3C-EB4C-A585-68BD8ECC082B}" sibTransId="{2009B149-8D98-BE4C-9E53-36ABBE5B7F27}"/>
    <dgm:cxn modelId="{FC1C99BD-6005-9E47-A053-790EC0FD8BAA}" type="presParOf" srcId="{D5705A97-D46B-A74B-8E29-8538F43D1203}" destId="{2B7EEE35-28C6-AE49-8511-A3C0B0459B2C}" srcOrd="0" destOrd="0" presId="urn:microsoft.com/office/officeart/2005/8/layout/radial2"/>
    <dgm:cxn modelId="{C52F2964-B189-C44D-94A4-D57C3AA47D86}" type="presParOf" srcId="{2B7EEE35-28C6-AE49-8511-A3C0B0459B2C}" destId="{61C7A441-971D-7147-883D-5C575D975477}" srcOrd="0" destOrd="0" presId="urn:microsoft.com/office/officeart/2005/8/layout/radial2"/>
    <dgm:cxn modelId="{E08F5614-4F3C-134B-B5EC-CEF055E69C6C}" type="presParOf" srcId="{61C7A441-971D-7147-883D-5C575D975477}" destId="{F2674A3F-F946-7647-91C0-E3F4F63B11AE}" srcOrd="0" destOrd="0" presId="urn:microsoft.com/office/officeart/2005/8/layout/radial2"/>
    <dgm:cxn modelId="{98F4E865-28F7-8140-9283-A309DF45C6B5}" type="presParOf" srcId="{61C7A441-971D-7147-883D-5C575D975477}" destId="{666686E0-2349-0C4D-A408-971690E91381}" srcOrd="1" destOrd="0" presId="urn:microsoft.com/office/officeart/2005/8/layout/radial2"/>
    <dgm:cxn modelId="{E59EA267-CF99-C545-9946-39D9370F155E}" type="presParOf" srcId="{2B7EEE35-28C6-AE49-8511-A3C0B0459B2C}" destId="{27FC62FE-B1A4-C844-91B3-A69E277F7228}" srcOrd="1" destOrd="0" presId="urn:microsoft.com/office/officeart/2005/8/layout/radial2"/>
    <dgm:cxn modelId="{7004B6C8-2BBF-DD41-AE29-E6DA51B37581}" type="presParOf" srcId="{2B7EEE35-28C6-AE49-8511-A3C0B0459B2C}" destId="{8E096DEF-9890-E64A-9FE3-3791B3E1E347}" srcOrd="2" destOrd="0" presId="urn:microsoft.com/office/officeart/2005/8/layout/radial2"/>
    <dgm:cxn modelId="{5ACAB6BD-EA1D-2B4E-B695-132DF5F44843}" type="presParOf" srcId="{8E096DEF-9890-E64A-9FE3-3791B3E1E347}" destId="{3ABD0A32-4847-9841-BD48-10C3A57581FD}" srcOrd="0" destOrd="0" presId="urn:microsoft.com/office/officeart/2005/8/layout/radial2"/>
    <dgm:cxn modelId="{A9EC48E2-067B-604B-86DF-141DB3B127AD}" type="presParOf" srcId="{8E096DEF-9890-E64A-9FE3-3791B3E1E347}" destId="{82349F38-4985-B14F-AE98-BF2E49621B09}" srcOrd="1" destOrd="0" presId="urn:microsoft.com/office/officeart/2005/8/layout/radial2"/>
    <dgm:cxn modelId="{6B45F04B-7D62-F340-A084-8E2CE142AF6F}" type="presParOf" srcId="{2B7EEE35-28C6-AE49-8511-A3C0B0459B2C}" destId="{122A554D-12ED-0346-86D0-6EC43FF08983}" srcOrd="3" destOrd="0" presId="urn:microsoft.com/office/officeart/2005/8/layout/radial2"/>
    <dgm:cxn modelId="{270AC032-3778-2E49-A23C-DCAE2D61BE77}" type="presParOf" srcId="{2B7EEE35-28C6-AE49-8511-A3C0B0459B2C}" destId="{EC683AB7-3285-1043-A8F3-E88854E49A9C}" srcOrd="4" destOrd="0" presId="urn:microsoft.com/office/officeart/2005/8/layout/radial2"/>
    <dgm:cxn modelId="{471E957B-62FE-2149-9FB3-4D110FDDC0BE}" type="presParOf" srcId="{EC683AB7-3285-1043-A8F3-E88854E49A9C}" destId="{6D2EE8BB-B95F-2B4F-9AFD-3B3D8646FF17}" srcOrd="0" destOrd="0" presId="urn:microsoft.com/office/officeart/2005/8/layout/radial2"/>
    <dgm:cxn modelId="{0A0473CC-EAAF-DB43-92D8-8CDFB4CC973D}" type="presParOf" srcId="{EC683AB7-3285-1043-A8F3-E88854E49A9C}" destId="{FD18852A-4D43-B946-8258-6E71E86EA755}" srcOrd="1" destOrd="0" presId="urn:microsoft.com/office/officeart/2005/8/layout/radial2"/>
    <dgm:cxn modelId="{BA772DF0-D5F9-014E-8845-0CACD1E367F1}" type="presParOf" srcId="{2B7EEE35-28C6-AE49-8511-A3C0B0459B2C}" destId="{5345A88C-76DE-EE44-B23C-E584C8DEFCCA}" srcOrd="5" destOrd="0" presId="urn:microsoft.com/office/officeart/2005/8/layout/radial2"/>
    <dgm:cxn modelId="{7D882926-E7AC-864E-8CC5-1450ADEF9181}" type="presParOf" srcId="{2B7EEE35-28C6-AE49-8511-A3C0B0459B2C}" destId="{CA3E4AA4-8F07-5041-AD18-5E22D61D2EA0}" srcOrd="6" destOrd="0" presId="urn:microsoft.com/office/officeart/2005/8/layout/radial2"/>
    <dgm:cxn modelId="{E5897777-59DA-7D4F-9302-A170B2BBACF9}" type="presParOf" srcId="{CA3E4AA4-8F07-5041-AD18-5E22D61D2EA0}" destId="{ED0248F5-77BE-1C46-9997-76F0229B59D3}" srcOrd="0" destOrd="0" presId="urn:microsoft.com/office/officeart/2005/8/layout/radial2"/>
    <dgm:cxn modelId="{A0F15AB4-FD0B-724C-B6C1-7B151C63326C}" type="presParOf" srcId="{CA3E4AA4-8F07-5041-AD18-5E22D61D2EA0}" destId="{5690B269-6862-C84B-B098-AE6EF37F0EC4}" srcOrd="1" destOrd="0" presId="urn:microsoft.com/office/officeart/2005/8/layout/radial2"/>
    <dgm:cxn modelId="{DAF53B03-3CDC-8148-8E61-AD462FA73038}" type="presParOf" srcId="{2B7EEE35-28C6-AE49-8511-A3C0B0459B2C}" destId="{B454198C-3885-AA46-B19D-362D2FFCEA49}" srcOrd="7" destOrd="0" presId="urn:microsoft.com/office/officeart/2005/8/layout/radial2"/>
    <dgm:cxn modelId="{A6CD9374-AB14-3A4D-9C5F-F196BA4DA678}" type="presParOf" srcId="{2B7EEE35-28C6-AE49-8511-A3C0B0459B2C}" destId="{BC42C3B4-489F-4C46-8F20-D271F2447B7B}" srcOrd="8" destOrd="0" presId="urn:microsoft.com/office/officeart/2005/8/layout/radial2"/>
    <dgm:cxn modelId="{A6A52246-1C4F-024A-A3A6-979FF780717B}" type="presParOf" srcId="{BC42C3B4-489F-4C46-8F20-D271F2447B7B}" destId="{679F7F6D-63A4-7046-8800-327DCE10398A}" srcOrd="0" destOrd="0" presId="urn:microsoft.com/office/officeart/2005/8/layout/radial2"/>
    <dgm:cxn modelId="{2C1E71A5-A804-5245-BC1E-266DE9700696}" type="presParOf" srcId="{BC42C3B4-489F-4C46-8F20-D271F2447B7B}" destId="{FAC91468-0B52-174D-837D-3C66C6896A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B39671-5D86-B146-AAE9-82DDC4CE918C}" type="doc">
      <dgm:prSet loTypeId="urn:microsoft.com/office/officeart/2005/8/layout/radial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70EEB-94C2-1A47-94F2-9B05A8DC307C}">
      <dgm:prSet phldrT="[Text]" custT="1"/>
      <dgm:spPr/>
      <dgm:t>
        <a:bodyPr/>
        <a:lstStyle/>
        <a:p>
          <a:r>
            <a:rPr lang="en-US" sz="1400" b="1" dirty="0" err="1"/>
            <a:t>Pitsaaqutaasinnaasut</a:t>
          </a:r>
          <a:r>
            <a:rPr lang="en-US" sz="1400" b="1" dirty="0"/>
            <a:t> God ting </a:t>
          </a:r>
          <a:r>
            <a:rPr lang="en-US" sz="1400" b="1" dirty="0" err="1"/>
            <a:t>som</a:t>
          </a:r>
          <a:r>
            <a:rPr lang="en-US" sz="1400" b="1" dirty="0"/>
            <a:t> </a:t>
          </a:r>
          <a:r>
            <a:rPr lang="en-US" sz="1400" b="1" dirty="0" err="1"/>
            <a:t>kan</a:t>
          </a:r>
          <a:r>
            <a:rPr lang="en-US" sz="1400" b="1" dirty="0"/>
            <a:t> </a:t>
          </a:r>
          <a:r>
            <a:rPr lang="en-US" sz="1400" b="1" dirty="0" err="1"/>
            <a:t>ske</a:t>
          </a:r>
          <a:endParaRPr lang="en-US" sz="1400" b="1" dirty="0"/>
        </a:p>
      </dgm:t>
    </dgm:pt>
    <dgm:pt modelId="{77FAF5CF-44FC-7943-B789-774644922BE5}" type="parTrans" cxnId="{1CAC191B-26DA-6E40-BEFE-A7030EC9A205}">
      <dgm:prSet/>
      <dgm:spPr/>
      <dgm:t>
        <a:bodyPr/>
        <a:lstStyle/>
        <a:p>
          <a:endParaRPr lang="en-US"/>
        </a:p>
      </dgm:t>
    </dgm:pt>
    <dgm:pt modelId="{F4486E28-0EF5-4848-BDD5-F95BE294244E}" type="sibTrans" cxnId="{1CAC191B-26DA-6E40-BEFE-A7030EC9A205}">
      <dgm:prSet/>
      <dgm:spPr/>
      <dgm:t>
        <a:bodyPr/>
        <a:lstStyle/>
        <a:p>
          <a:endParaRPr lang="en-US"/>
        </a:p>
      </dgm:t>
    </dgm:pt>
    <dgm:pt modelId="{EF64C014-4CDE-484F-BB57-1B8952FF97C5}">
      <dgm:prSet phldrT="[Text]"/>
      <dgm:spPr/>
      <dgm:t>
        <a:bodyPr/>
        <a:lstStyle/>
        <a:p>
          <a:endParaRPr lang="en-US" dirty="0"/>
        </a:p>
      </dgm:t>
    </dgm:pt>
    <dgm:pt modelId="{38D458AE-AB3C-EB4C-A585-68BD8ECC082B}" type="parTrans" cxnId="{84430AF8-5144-1B4E-A674-31300B989C30}">
      <dgm:prSet/>
      <dgm:spPr/>
      <dgm:t>
        <a:bodyPr/>
        <a:lstStyle/>
        <a:p>
          <a:endParaRPr lang="en-US"/>
        </a:p>
      </dgm:t>
    </dgm:pt>
    <dgm:pt modelId="{2009B149-8D98-BE4C-9E53-36ABBE5B7F27}" type="sibTrans" cxnId="{84430AF8-5144-1B4E-A674-31300B989C30}">
      <dgm:prSet/>
      <dgm:spPr/>
      <dgm:t>
        <a:bodyPr/>
        <a:lstStyle/>
        <a:p>
          <a:endParaRPr lang="en-US"/>
        </a:p>
      </dgm:t>
    </dgm:pt>
    <dgm:pt modelId="{A6085F65-0DEC-A547-8DD7-B0FB8531901E}">
      <dgm:prSet phldrT="[Text]" custT="1"/>
      <dgm:spPr/>
      <dgm:t>
        <a:bodyPr/>
        <a:lstStyle/>
        <a:p>
          <a:r>
            <a:rPr lang="en-US" sz="1400" dirty="0" err="1"/>
            <a:t>Pitsaaqutaasinnaasut</a:t>
          </a:r>
          <a:r>
            <a:rPr lang="en-US" sz="1400" dirty="0"/>
            <a:t> God ting </a:t>
          </a:r>
          <a:r>
            <a:rPr lang="en-US" sz="1400" dirty="0" err="1"/>
            <a:t>som</a:t>
          </a:r>
          <a:r>
            <a:rPr lang="en-US" sz="1400" dirty="0"/>
            <a:t> </a:t>
          </a:r>
          <a:r>
            <a:rPr lang="en-US" sz="1400" dirty="0" err="1"/>
            <a:t>kan</a:t>
          </a:r>
          <a:r>
            <a:rPr lang="en-US" sz="1400" dirty="0"/>
            <a:t> </a:t>
          </a:r>
          <a:r>
            <a:rPr lang="en-US" sz="1400" dirty="0" err="1"/>
            <a:t>ske</a:t>
          </a:r>
          <a:endParaRPr lang="en-US" sz="1400" dirty="0"/>
        </a:p>
      </dgm:t>
    </dgm:pt>
    <dgm:pt modelId="{B4F55715-7C21-024C-8CB5-84EF5B710AAE}" type="parTrans" cxnId="{27220941-40C4-D945-B591-EA9FAC0524AC}">
      <dgm:prSet/>
      <dgm:spPr/>
      <dgm:t>
        <a:bodyPr/>
        <a:lstStyle/>
        <a:p>
          <a:endParaRPr lang="en-US"/>
        </a:p>
      </dgm:t>
    </dgm:pt>
    <dgm:pt modelId="{7F0C2B67-55C9-3841-84F8-A19434ADE754}" type="sibTrans" cxnId="{27220941-40C4-D945-B591-EA9FAC0524AC}">
      <dgm:prSet/>
      <dgm:spPr/>
      <dgm:t>
        <a:bodyPr/>
        <a:lstStyle/>
        <a:p>
          <a:endParaRPr lang="en-US"/>
        </a:p>
      </dgm:t>
    </dgm:pt>
    <dgm:pt modelId="{C69FCE39-0E25-ED4C-B098-B92255411690}">
      <dgm:prSet phldrT="[Text]"/>
      <dgm:spPr/>
      <dgm:t>
        <a:bodyPr/>
        <a:lstStyle/>
        <a:p>
          <a:endParaRPr lang="en-US" dirty="0"/>
        </a:p>
      </dgm:t>
    </dgm:pt>
    <dgm:pt modelId="{F99CE213-3EF6-8447-89E3-04B59F2E2673}" type="parTrans" cxnId="{B0F6946A-C279-894B-8983-461E1CF615D1}">
      <dgm:prSet/>
      <dgm:spPr/>
      <dgm:t>
        <a:bodyPr/>
        <a:lstStyle/>
        <a:p>
          <a:endParaRPr lang="en-US"/>
        </a:p>
      </dgm:t>
    </dgm:pt>
    <dgm:pt modelId="{98A4D567-AF61-B147-8CB5-C4AEDBF7E04B}" type="sibTrans" cxnId="{B0F6946A-C279-894B-8983-461E1CF615D1}">
      <dgm:prSet/>
      <dgm:spPr/>
      <dgm:t>
        <a:bodyPr/>
        <a:lstStyle/>
        <a:p>
          <a:endParaRPr lang="en-US"/>
        </a:p>
      </dgm:t>
    </dgm:pt>
    <dgm:pt modelId="{CA025737-69DC-FF4C-AF34-BDE1FFFB2217}">
      <dgm:prSet phldrT="[Text]" custT="1"/>
      <dgm:spPr/>
      <dgm:t>
        <a:bodyPr/>
        <a:lstStyle/>
        <a:p>
          <a:r>
            <a:rPr lang="en-US" sz="1400" dirty="0" err="1"/>
            <a:t>Pitsaaqutaasinnaasut</a:t>
          </a:r>
          <a:r>
            <a:rPr lang="en-US" sz="1400" dirty="0"/>
            <a:t> God ting </a:t>
          </a:r>
          <a:r>
            <a:rPr lang="en-US" sz="1400" dirty="0" err="1"/>
            <a:t>som</a:t>
          </a:r>
          <a:r>
            <a:rPr lang="en-US" sz="1400" dirty="0"/>
            <a:t> </a:t>
          </a:r>
          <a:r>
            <a:rPr lang="en-US" sz="1400" dirty="0" err="1"/>
            <a:t>kan</a:t>
          </a:r>
          <a:r>
            <a:rPr lang="en-US" sz="1400" dirty="0"/>
            <a:t> </a:t>
          </a:r>
          <a:r>
            <a:rPr lang="en-US" sz="1400" dirty="0" err="1"/>
            <a:t>ske</a:t>
          </a:r>
          <a:endParaRPr lang="en-US" sz="1400" dirty="0"/>
        </a:p>
      </dgm:t>
    </dgm:pt>
    <dgm:pt modelId="{C74040B3-54A7-AE41-9653-34400ECB3BBD}" type="parTrans" cxnId="{9DCA4352-8382-0649-8AC3-B97C1AE953CA}">
      <dgm:prSet/>
      <dgm:spPr/>
      <dgm:t>
        <a:bodyPr/>
        <a:lstStyle/>
        <a:p>
          <a:endParaRPr lang="en-US"/>
        </a:p>
      </dgm:t>
    </dgm:pt>
    <dgm:pt modelId="{52FB4D30-D911-5847-BD50-CEFE3C0F5D56}" type="sibTrans" cxnId="{9DCA4352-8382-0649-8AC3-B97C1AE953CA}">
      <dgm:prSet/>
      <dgm:spPr/>
      <dgm:t>
        <a:bodyPr/>
        <a:lstStyle/>
        <a:p>
          <a:endParaRPr lang="en-US"/>
        </a:p>
      </dgm:t>
    </dgm:pt>
    <dgm:pt modelId="{52FA4C7C-C853-E748-A15A-2D6A04C7F0D1}">
      <dgm:prSet phldrT="[Text]"/>
      <dgm:spPr/>
      <dgm:t>
        <a:bodyPr/>
        <a:lstStyle/>
        <a:p>
          <a:endParaRPr lang="en-US" dirty="0"/>
        </a:p>
      </dgm:t>
    </dgm:pt>
    <dgm:pt modelId="{6B5E9F85-3E3C-E142-AB0A-1048044B6417}" type="parTrans" cxnId="{37ECF1D9-0A3E-2E49-8DAC-1C87992C1106}">
      <dgm:prSet/>
      <dgm:spPr/>
      <dgm:t>
        <a:bodyPr/>
        <a:lstStyle/>
        <a:p>
          <a:endParaRPr lang="en-US"/>
        </a:p>
      </dgm:t>
    </dgm:pt>
    <dgm:pt modelId="{50B8C4DE-8EEF-F94E-9255-E117BF15C320}" type="sibTrans" cxnId="{37ECF1D9-0A3E-2E49-8DAC-1C87992C1106}">
      <dgm:prSet/>
      <dgm:spPr/>
      <dgm:t>
        <a:bodyPr/>
        <a:lstStyle/>
        <a:p>
          <a:endParaRPr lang="en-US"/>
        </a:p>
      </dgm:t>
    </dgm:pt>
    <dgm:pt modelId="{EDFA7CEE-6E17-9246-9E78-0307C5EBE840}">
      <dgm:prSet phldrT="[Text]"/>
      <dgm:spPr/>
      <dgm:t>
        <a:bodyPr/>
        <a:lstStyle/>
        <a:p>
          <a:r>
            <a:rPr lang="en-US" dirty="0" err="1"/>
            <a:t>Allat</a:t>
          </a:r>
          <a:r>
            <a:rPr lang="en-US" dirty="0"/>
            <a:t> </a:t>
          </a:r>
          <a:r>
            <a:rPr lang="en-US" dirty="0" err="1"/>
            <a:t>aamma</a:t>
          </a:r>
          <a:r>
            <a:rPr lang="en-US" dirty="0"/>
            <a:t> </a:t>
          </a:r>
          <a:r>
            <a:rPr lang="en-US" dirty="0" err="1"/>
            <a:t>iluaqutit</a:t>
          </a:r>
          <a:r>
            <a:rPr lang="en-US" dirty="0"/>
            <a:t> Andre </a:t>
          </a:r>
          <a:r>
            <a:rPr lang="en-US" dirty="0" err="1"/>
            <a:t>gode</a:t>
          </a:r>
          <a:r>
            <a:rPr lang="en-US" dirty="0"/>
            <a:t> ting?</a:t>
          </a:r>
        </a:p>
      </dgm:t>
    </dgm:pt>
    <dgm:pt modelId="{1B884DC1-01BF-124E-9C83-A1A1530DC8CC}" type="parTrans" cxnId="{E7DFABE4-65FD-1F4F-BDBF-A4DB09A10209}">
      <dgm:prSet/>
      <dgm:spPr/>
      <dgm:t>
        <a:bodyPr/>
        <a:lstStyle/>
        <a:p>
          <a:endParaRPr lang="en-US"/>
        </a:p>
      </dgm:t>
    </dgm:pt>
    <dgm:pt modelId="{85DA2754-B8CD-7A4D-AA12-586BA9086B88}" type="sibTrans" cxnId="{E7DFABE4-65FD-1F4F-BDBF-A4DB09A10209}">
      <dgm:prSet/>
      <dgm:spPr/>
      <dgm:t>
        <a:bodyPr/>
        <a:lstStyle/>
        <a:p>
          <a:endParaRPr lang="en-US"/>
        </a:p>
      </dgm:t>
    </dgm:pt>
    <dgm:pt modelId="{D5705A97-D46B-A74B-8E29-8538F43D1203}" type="pres">
      <dgm:prSet presAssocID="{C3B39671-5D86-B146-AAE9-82DDC4CE918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B7EEE35-28C6-AE49-8511-A3C0B0459B2C}" type="pres">
      <dgm:prSet presAssocID="{C3B39671-5D86-B146-AAE9-82DDC4CE918C}" presName="cycle" presStyleCnt="0"/>
      <dgm:spPr/>
    </dgm:pt>
    <dgm:pt modelId="{61C7A441-971D-7147-883D-5C575D975477}" type="pres">
      <dgm:prSet presAssocID="{C3B39671-5D86-B146-AAE9-82DDC4CE918C}" presName="centerShape" presStyleCnt="0"/>
      <dgm:spPr/>
    </dgm:pt>
    <dgm:pt modelId="{F2674A3F-F946-7647-91C0-E3F4F63B11AE}" type="pres">
      <dgm:prSet presAssocID="{C3B39671-5D86-B146-AAE9-82DDC4CE918C}" presName="connSite" presStyleLbl="node1" presStyleIdx="0" presStyleCnt="5"/>
      <dgm:spPr/>
    </dgm:pt>
    <dgm:pt modelId="{666686E0-2349-0C4D-A408-971690E91381}" type="pres">
      <dgm:prSet presAssocID="{C3B39671-5D86-B146-AAE9-82DDC4CE918C}" presName="visible" presStyleLbl="node1" presStyleIdx="0" presStyleCnt="5"/>
      <dgm:spPr/>
    </dgm:pt>
    <dgm:pt modelId="{27FC62FE-B1A4-C844-91B3-A69E277F7228}" type="pres">
      <dgm:prSet presAssocID="{77FAF5CF-44FC-7943-B789-774644922BE5}" presName="Name25" presStyleLbl="parChTrans1D1" presStyleIdx="0" presStyleCnt="4"/>
      <dgm:spPr/>
    </dgm:pt>
    <dgm:pt modelId="{8E096DEF-9890-E64A-9FE3-3791B3E1E347}" type="pres">
      <dgm:prSet presAssocID="{00770EEB-94C2-1A47-94F2-9B05A8DC307C}" presName="node" presStyleCnt="0"/>
      <dgm:spPr/>
    </dgm:pt>
    <dgm:pt modelId="{3ABD0A32-4847-9841-BD48-10C3A57581FD}" type="pres">
      <dgm:prSet presAssocID="{00770EEB-94C2-1A47-94F2-9B05A8DC307C}" presName="parentNode" presStyleLbl="node1" presStyleIdx="1" presStyleCnt="5">
        <dgm:presLayoutVars>
          <dgm:chMax val="1"/>
          <dgm:bulletEnabled val="1"/>
        </dgm:presLayoutVars>
      </dgm:prSet>
      <dgm:spPr/>
    </dgm:pt>
    <dgm:pt modelId="{82349F38-4985-B14F-AE98-BF2E49621B09}" type="pres">
      <dgm:prSet presAssocID="{00770EEB-94C2-1A47-94F2-9B05A8DC307C}" presName="childNode" presStyleLbl="revTx" presStyleIdx="0" presStyleCnt="3">
        <dgm:presLayoutVars>
          <dgm:bulletEnabled val="1"/>
        </dgm:presLayoutVars>
      </dgm:prSet>
      <dgm:spPr/>
    </dgm:pt>
    <dgm:pt modelId="{122A554D-12ED-0346-86D0-6EC43FF08983}" type="pres">
      <dgm:prSet presAssocID="{B4F55715-7C21-024C-8CB5-84EF5B710AAE}" presName="Name25" presStyleLbl="parChTrans1D1" presStyleIdx="1" presStyleCnt="4"/>
      <dgm:spPr/>
    </dgm:pt>
    <dgm:pt modelId="{EC683AB7-3285-1043-A8F3-E88854E49A9C}" type="pres">
      <dgm:prSet presAssocID="{A6085F65-0DEC-A547-8DD7-B0FB8531901E}" presName="node" presStyleCnt="0"/>
      <dgm:spPr/>
    </dgm:pt>
    <dgm:pt modelId="{6D2EE8BB-B95F-2B4F-9AFD-3B3D8646FF17}" type="pres">
      <dgm:prSet presAssocID="{A6085F65-0DEC-A547-8DD7-B0FB8531901E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FD18852A-4D43-B946-8258-6E71E86EA755}" type="pres">
      <dgm:prSet presAssocID="{A6085F65-0DEC-A547-8DD7-B0FB8531901E}" presName="childNode" presStyleLbl="revTx" presStyleIdx="1" presStyleCnt="3">
        <dgm:presLayoutVars>
          <dgm:bulletEnabled val="1"/>
        </dgm:presLayoutVars>
      </dgm:prSet>
      <dgm:spPr/>
    </dgm:pt>
    <dgm:pt modelId="{5345A88C-76DE-EE44-B23C-E584C8DEFCCA}" type="pres">
      <dgm:prSet presAssocID="{C74040B3-54A7-AE41-9653-34400ECB3BBD}" presName="Name25" presStyleLbl="parChTrans1D1" presStyleIdx="2" presStyleCnt="4"/>
      <dgm:spPr/>
    </dgm:pt>
    <dgm:pt modelId="{CA3E4AA4-8F07-5041-AD18-5E22D61D2EA0}" type="pres">
      <dgm:prSet presAssocID="{CA025737-69DC-FF4C-AF34-BDE1FFFB2217}" presName="node" presStyleCnt="0"/>
      <dgm:spPr/>
    </dgm:pt>
    <dgm:pt modelId="{ED0248F5-77BE-1C46-9997-76F0229B59D3}" type="pres">
      <dgm:prSet presAssocID="{CA025737-69DC-FF4C-AF34-BDE1FFFB2217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5690B269-6862-C84B-B098-AE6EF37F0EC4}" type="pres">
      <dgm:prSet presAssocID="{CA025737-69DC-FF4C-AF34-BDE1FFFB2217}" presName="childNode" presStyleLbl="revTx" presStyleIdx="2" presStyleCnt="3">
        <dgm:presLayoutVars>
          <dgm:bulletEnabled val="1"/>
        </dgm:presLayoutVars>
      </dgm:prSet>
      <dgm:spPr/>
    </dgm:pt>
    <dgm:pt modelId="{B454198C-3885-AA46-B19D-362D2FFCEA49}" type="pres">
      <dgm:prSet presAssocID="{1B884DC1-01BF-124E-9C83-A1A1530DC8CC}" presName="Name25" presStyleLbl="parChTrans1D1" presStyleIdx="3" presStyleCnt="4"/>
      <dgm:spPr/>
    </dgm:pt>
    <dgm:pt modelId="{BC42C3B4-489F-4C46-8F20-D271F2447B7B}" type="pres">
      <dgm:prSet presAssocID="{EDFA7CEE-6E17-9246-9E78-0307C5EBE840}" presName="node" presStyleCnt="0"/>
      <dgm:spPr/>
    </dgm:pt>
    <dgm:pt modelId="{679F7F6D-63A4-7046-8800-327DCE10398A}" type="pres">
      <dgm:prSet presAssocID="{EDFA7CEE-6E17-9246-9E78-0307C5EBE840}" presName="parentNode" presStyleLbl="node1" presStyleIdx="4" presStyleCnt="5">
        <dgm:presLayoutVars>
          <dgm:chMax val="1"/>
          <dgm:bulletEnabled val="1"/>
        </dgm:presLayoutVars>
      </dgm:prSet>
      <dgm:spPr/>
    </dgm:pt>
    <dgm:pt modelId="{FAC91468-0B52-174D-837D-3C66C6896AA1}" type="pres">
      <dgm:prSet presAssocID="{EDFA7CEE-6E17-9246-9E78-0307C5EBE840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C300120C-1852-B946-8E34-D3DFFD596C35}" type="presOf" srcId="{52FA4C7C-C853-E748-A15A-2D6A04C7F0D1}" destId="{5690B269-6862-C84B-B098-AE6EF37F0EC4}" srcOrd="0" destOrd="0" presId="urn:microsoft.com/office/officeart/2005/8/layout/radial2"/>
    <dgm:cxn modelId="{7F30EB17-5CB9-D54D-BCCC-54C085BEC899}" type="presOf" srcId="{EDFA7CEE-6E17-9246-9E78-0307C5EBE840}" destId="{679F7F6D-63A4-7046-8800-327DCE10398A}" srcOrd="0" destOrd="0" presId="urn:microsoft.com/office/officeart/2005/8/layout/radial2"/>
    <dgm:cxn modelId="{1CAC191B-26DA-6E40-BEFE-A7030EC9A205}" srcId="{C3B39671-5D86-B146-AAE9-82DDC4CE918C}" destId="{00770EEB-94C2-1A47-94F2-9B05A8DC307C}" srcOrd="0" destOrd="0" parTransId="{77FAF5CF-44FC-7943-B789-774644922BE5}" sibTransId="{F4486E28-0EF5-4848-BDD5-F95BE294244E}"/>
    <dgm:cxn modelId="{8DFCBC1F-E96A-B141-A66B-9AF0C7F6634B}" type="presOf" srcId="{00770EEB-94C2-1A47-94F2-9B05A8DC307C}" destId="{3ABD0A32-4847-9841-BD48-10C3A57581FD}" srcOrd="0" destOrd="0" presId="urn:microsoft.com/office/officeart/2005/8/layout/radial2"/>
    <dgm:cxn modelId="{08D2A339-9312-9A46-87E2-9E93A7D46F93}" type="presOf" srcId="{C3B39671-5D86-B146-AAE9-82DDC4CE918C}" destId="{D5705A97-D46B-A74B-8E29-8538F43D1203}" srcOrd="0" destOrd="0" presId="urn:microsoft.com/office/officeart/2005/8/layout/radial2"/>
    <dgm:cxn modelId="{27220941-40C4-D945-B591-EA9FAC0524AC}" srcId="{C3B39671-5D86-B146-AAE9-82DDC4CE918C}" destId="{A6085F65-0DEC-A547-8DD7-B0FB8531901E}" srcOrd="1" destOrd="0" parTransId="{B4F55715-7C21-024C-8CB5-84EF5B710AAE}" sibTransId="{7F0C2B67-55C9-3841-84F8-A19434ADE754}"/>
    <dgm:cxn modelId="{B0F6946A-C279-894B-8983-461E1CF615D1}" srcId="{A6085F65-0DEC-A547-8DD7-B0FB8531901E}" destId="{C69FCE39-0E25-ED4C-B098-B92255411690}" srcOrd="0" destOrd="0" parTransId="{F99CE213-3EF6-8447-89E3-04B59F2E2673}" sibTransId="{98A4D567-AF61-B147-8CB5-C4AEDBF7E04B}"/>
    <dgm:cxn modelId="{8305824D-08F0-354F-8594-6F11EC37FF7F}" type="presOf" srcId="{C74040B3-54A7-AE41-9653-34400ECB3BBD}" destId="{5345A88C-76DE-EE44-B23C-E584C8DEFCCA}" srcOrd="0" destOrd="0" presId="urn:microsoft.com/office/officeart/2005/8/layout/radial2"/>
    <dgm:cxn modelId="{9DCA4352-8382-0649-8AC3-B97C1AE953CA}" srcId="{C3B39671-5D86-B146-AAE9-82DDC4CE918C}" destId="{CA025737-69DC-FF4C-AF34-BDE1FFFB2217}" srcOrd="2" destOrd="0" parTransId="{C74040B3-54A7-AE41-9653-34400ECB3BBD}" sibTransId="{52FB4D30-D911-5847-BD50-CEFE3C0F5D56}"/>
    <dgm:cxn modelId="{DB183058-5D23-DF48-8B6D-63AD32ECA910}" type="presOf" srcId="{EF64C014-4CDE-484F-BB57-1B8952FF97C5}" destId="{82349F38-4985-B14F-AE98-BF2E49621B09}" srcOrd="0" destOrd="0" presId="urn:microsoft.com/office/officeart/2005/8/layout/radial2"/>
    <dgm:cxn modelId="{92670C83-9282-E746-BE7C-8C41FF1CC3E9}" type="presOf" srcId="{B4F55715-7C21-024C-8CB5-84EF5B710AAE}" destId="{122A554D-12ED-0346-86D0-6EC43FF08983}" srcOrd="0" destOrd="0" presId="urn:microsoft.com/office/officeart/2005/8/layout/radial2"/>
    <dgm:cxn modelId="{0524128F-DD21-2042-AD9C-0A8F7FA72332}" type="presOf" srcId="{A6085F65-0DEC-A547-8DD7-B0FB8531901E}" destId="{6D2EE8BB-B95F-2B4F-9AFD-3B3D8646FF17}" srcOrd="0" destOrd="0" presId="urn:microsoft.com/office/officeart/2005/8/layout/radial2"/>
    <dgm:cxn modelId="{863BA9AC-F66D-6142-8BB6-3C4DFEAF8847}" type="presOf" srcId="{1B884DC1-01BF-124E-9C83-A1A1530DC8CC}" destId="{B454198C-3885-AA46-B19D-362D2FFCEA49}" srcOrd="0" destOrd="0" presId="urn:microsoft.com/office/officeart/2005/8/layout/radial2"/>
    <dgm:cxn modelId="{3A6BA8C7-1CD3-D846-9521-307AE27BA47D}" type="presOf" srcId="{C69FCE39-0E25-ED4C-B098-B92255411690}" destId="{FD18852A-4D43-B946-8258-6E71E86EA755}" srcOrd="0" destOrd="0" presId="urn:microsoft.com/office/officeart/2005/8/layout/radial2"/>
    <dgm:cxn modelId="{1D87F0D0-C881-344B-B76F-CA2697095830}" type="presOf" srcId="{CA025737-69DC-FF4C-AF34-BDE1FFFB2217}" destId="{ED0248F5-77BE-1C46-9997-76F0229B59D3}" srcOrd="0" destOrd="0" presId="urn:microsoft.com/office/officeart/2005/8/layout/radial2"/>
    <dgm:cxn modelId="{37ECF1D9-0A3E-2E49-8DAC-1C87992C1106}" srcId="{CA025737-69DC-FF4C-AF34-BDE1FFFB2217}" destId="{52FA4C7C-C853-E748-A15A-2D6A04C7F0D1}" srcOrd="0" destOrd="0" parTransId="{6B5E9F85-3E3C-E142-AB0A-1048044B6417}" sibTransId="{50B8C4DE-8EEF-F94E-9255-E117BF15C320}"/>
    <dgm:cxn modelId="{DC602AE0-E3B6-8548-BA9B-1330AB9968BD}" type="presOf" srcId="{77FAF5CF-44FC-7943-B789-774644922BE5}" destId="{27FC62FE-B1A4-C844-91B3-A69E277F7228}" srcOrd="0" destOrd="0" presId="urn:microsoft.com/office/officeart/2005/8/layout/radial2"/>
    <dgm:cxn modelId="{E7DFABE4-65FD-1F4F-BDBF-A4DB09A10209}" srcId="{C3B39671-5D86-B146-AAE9-82DDC4CE918C}" destId="{EDFA7CEE-6E17-9246-9E78-0307C5EBE840}" srcOrd="3" destOrd="0" parTransId="{1B884DC1-01BF-124E-9C83-A1A1530DC8CC}" sibTransId="{85DA2754-B8CD-7A4D-AA12-586BA9086B88}"/>
    <dgm:cxn modelId="{84430AF8-5144-1B4E-A674-31300B989C30}" srcId="{00770EEB-94C2-1A47-94F2-9B05A8DC307C}" destId="{EF64C014-4CDE-484F-BB57-1B8952FF97C5}" srcOrd="0" destOrd="0" parTransId="{38D458AE-AB3C-EB4C-A585-68BD8ECC082B}" sibTransId="{2009B149-8D98-BE4C-9E53-36ABBE5B7F27}"/>
    <dgm:cxn modelId="{FC1C99BD-6005-9E47-A053-790EC0FD8BAA}" type="presParOf" srcId="{D5705A97-D46B-A74B-8E29-8538F43D1203}" destId="{2B7EEE35-28C6-AE49-8511-A3C0B0459B2C}" srcOrd="0" destOrd="0" presId="urn:microsoft.com/office/officeart/2005/8/layout/radial2"/>
    <dgm:cxn modelId="{C52F2964-B189-C44D-94A4-D57C3AA47D86}" type="presParOf" srcId="{2B7EEE35-28C6-AE49-8511-A3C0B0459B2C}" destId="{61C7A441-971D-7147-883D-5C575D975477}" srcOrd="0" destOrd="0" presId="urn:microsoft.com/office/officeart/2005/8/layout/radial2"/>
    <dgm:cxn modelId="{E08F5614-4F3C-134B-B5EC-CEF055E69C6C}" type="presParOf" srcId="{61C7A441-971D-7147-883D-5C575D975477}" destId="{F2674A3F-F946-7647-91C0-E3F4F63B11AE}" srcOrd="0" destOrd="0" presId="urn:microsoft.com/office/officeart/2005/8/layout/radial2"/>
    <dgm:cxn modelId="{98F4E865-28F7-8140-9283-A309DF45C6B5}" type="presParOf" srcId="{61C7A441-971D-7147-883D-5C575D975477}" destId="{666686E0-2349-0C4D-A408-971690E91381}" srcOrd="1" destOrd="0" presId="urn:microsoft.com/office/officeart/2005/8/layout/radial2"/>
    <dgm:cxn modelId="{E59EA267-CF99-C545-9946-39D9370F155E}" type="presParOf" srcId="{2B7EEE35-28C6-AE49-8511-A3C0B0459B2C}" destId="{27FC62FE-B1A4-C844-91B3-A69E277F7228}" srcOrd="1" destOrd="0" presId="urn:microsoft.com/office/officeart/2005/8/layout/radial2"/>
    <dgm:cxn modelId="{7004B6C8-2BBF-DD41-AE29-E6DA51B37581}" type="presParOf" srcId="{2B7EEE35-28C6-AE49-8511-A3C0B0459B2C}" destId="{8E096DEF-9890-E64A-9FE3-3791B3E1E347}" srcOrd="2" destOrd="0" presId="urn:microsoft.com/office/officeart/2005/8/layout/radial2"/>
    <dgm:cxn modelId="{5ACAB6BD-EA1D-2B4E-B695-132DF5F44843}" type="presParOf" srcId="{8E096DEF-9890-E64A-9FE3-3791B3E1E347}" destId="{3ABD0A32-4847-9841-BD48-10C3A57581FD}" srcOrd="0" destOrd="0" presId="urn:microsoft.com/office/officeart/2005/8/layout/radial2"/>
    <dgm:cxn modelId="{A9EC48E2-067B-604B-86DF-141DB3B127AD}" type="presParOf" srcId="{8E096DEF-9890-E64A-9FE3-3791B3E1E347}" destId="{82349F38-4985-B14F-AE98-BF2E49621B09}" srcOrd="1" destOrd="0" presId="urn:microsoft.com/office/officeart/2005/8/layout/radial2"/>
    <dgm:cxn modelId="{6B45F04B-7D62-F340-A084-8E2CE142AF6F}" type="presParOf" srcId="{2B7EEE35-28C6-AE49-8511-A3C0B0459B2C}" destId="{122A554D-12ED-0346-86D0-6EC43FF08983}" srcOrd="3" destOrd="0" presId="urn:microsoft.com/office/officeart/2005/8/layout/radial2"/>
    <dgm:cxn modelId="{270AC032-3778-2E49-A23C-DCAE2D61BE77}" type="presParOf" srcId="{2B7EEE35-28C6-AE49-8511-A3C0B0459B2C}" destId="{EC683AB7-3285-1043-A8F3-E88854E49A9C}" srcOrd="4" destOrd="0" presId="urn:microsoft.com/office/officeart/2005/8/layout/radial2"/>
    <dgm:cxn modelId="{471E957B-62FE-2149-9FB3-4D110FDDC0BE}" type="presParOf" srcId="{EC683AB7-3285-1043-A8F3-E88854E49A9C}" destId="{6D2EE8BB-B95F-2B4F-9AFD-3B3D8646FF17}" srcOrd="0" destOrd="0" presId="urn:microsoft.com/office/officeart/2005/8/layout/radial2"/>
    <dgm:cxn modelId="{0A0473CC-EAAF-DB43-92D8-8CDFB4CC973D}" type="presParOf" srcId="{EC683AB7-3285-1043-A8F3-E88854E49A9C}" destId="{FD18852A-4D43-B946-8258-6E71E86EA755}" srcOrd="1" destOrd="0" presId="urn:microsoft.com/office/officeart/2005/8/layout/radial2"/>
    <dgm:cxn modelId="{BA772DF0-D5F9-014E-8845-0CACD1E367F1}" type="presParOf" srcId="{2B7EEE35-28C6-AE49-8511-A3C0B0459B2C}" destId="{5345A88C-76DE-EE44-B23C-E584C8DEFCCA}" srcOrd="5" destOrd="0" presId="urn:microsoft.com/office/officeart/2005/8/layout/radial2"/>
    <dgm:cxn modelId="{7D882926-E7AC-864E-8CC5-1450ADEF9181}" type="presParOf" srcId="{2B7EEE35-28C6-AE49-8511-A3C0B0459B2C}" destId="{CA3E4AA4-8F07-5041-AD18-5E22D61D2EA0}" srcOrd="6" destOrd="0" presId="urn:microsoft.com/office/officeart/2005/8/layout/radial2"/>
    <dgm:cxn modelId="{E5897777-59DA-7D4F-9302-A170B2BBACF9}" type="presParOf" srcId="{CA3E4AA4-8F07-5041-AD18-5E22D61D2EA0}" destId="{ED0248F5-77BE-1C46-9997-76F0229B59D3}" srcOrd="0" destOrd="0" presId="urn:microsoft.com/office/officeart/2005/8/layout/radial2"/>
    <dgm:cxn modelId="{A0F15AB4-FD0B-724C-B6C1-7B151C63326C}" type="presParOf" srcId="{CA3E4AA4-8F07-5041-AD18-5E22D61D2EA0}" destId="{5690B269-6862-C84B-B098-AE6EF37F0EC4}" srcOrd="1" destOrd="0" presId="urn:microsoft.com/office/officeart/2005/8/layout/radial2"/>
    <dgm:cxn modelId="{DAF53B03-3CDC-8148-8E61-AD462FA73038}" type="presParOf" srcId="{2B7EEE35-28C6-AE49-8511-A3C0B0459B2C}" destId="{B454198C-3885-AA46-B19D-362D2FFCEA49}" srcOrd="7" destOrd="0" presId="urn:microsoft.com/office/officeart/2005/8/layout/radial2"/>
    <dgm:cxn modelId="{A6CD9374-AB14-3A4D-9C5F-F196BA4DA678}" type="presParOf" srcId="{2B7EEE35-28C6-AE49-8511-A3C0B0459B2C}" destId="{BC42C3B4-489F-4C46-8F20-D271F2447B7B}" srcOrd="8" destOrd="0" presId="urn:microsoft.com/office/officeart/2005/8/layout/radial2"/>
    <dgm:cxn modelId="{A6A52246-1C4F-024A-A3A6-979FF780717B}" type="presParOf" srcId="{BC42C3B4-489F-4C46-8F20-D271F2447B7B}" destId="{679F7F6D-63A4-7046-8800-327DCE10398A}" srcOrd="0" destOrd="0" presId="urn:microsoft.com/office/officeart/2005/8/layout/radial2"/>
    <dgm:cxn modelId="{2C1E71A5-A804-5245-BC1E-266DE9700696}" type="presParOf" srcId="{BC42C3B4-489F-4C46-8F20-D271F2447B7B}" destId="{FAC91468-0B52-174D-837D-3C66C6896AA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98C-3885-AA46-B19D-362D2FFCEA49}">
      <dsp:nvSpPr>
        <dsp:cNvPr id="0" name=""/>
        <dsp:cNvSpPr/>
      </dsp:nvSpPr>
      <dsp:spPr>
        <a:xfrm rot="3683489">
          <a:off x="4062503" y="6325944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A88C-76DE-EE44-B23C-E584C8DEFCCA}">
      <dsp:nvSpPr>
        <dsp:cNvPr id="0" name=""/>
        <dsp:cNvSpPr/>
      </dsp:nvSpPr>
      <dsp:spPr>
        <a:xfrm rot="1312800">
          <a:off x="4975962" y="5128919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554D-12ED-0346-86D0-6EC43FF08983}">
      <dsp:nvSpPr>
        <dsp:cNvPr id="0" name=""/>
        <dsp:cNvSpPr/>
      </dsp:nvSpPr>
      <dsp:spPr>
        <a:xfrm rot="20287200">
          <a:off x="4975962" y="3762027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C62FE-B1A4-C844-91B3-A69E277F7228}">
      <dsp:nvSpPr>
        <dsp:cNvPr id="0" name=""/>
        <dsp:cNvSpPr/>
      </dsp:nvSpPr>
      <dsp:spPr>
        <a:xfrm rot="17916511">
          <a:off x="4062503" y="2565002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86E0-2349-0C4D-A408-971690E91381}">
      <dsp:nvSpPr>
        <dsp:cNvPr id="0" name=""/>
        <dsp:cNvSpPr/>
      </dsp:nvSpPr>
      <dsp:spPr>
        <a:xfrm>
          <a:off x="2220617" y="2821685"/>
          <a:ext cx="3291784" cy="3291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D0A32-4847-9841-BD48-10C3A57581FD}">
      <dsp:nvSpPr>
        <dsp:cNvPr id="0" name=""/>
        <dsp:cNvSpPr/>
      </dsp:nvSpPr>
      <dsp:spPr>
        <a:xfrm>
          <a:off x="4774705" y="4255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Bedre</a:t>
          </a:r>
          <a:r>
            <a:rPr lang="en-US" sz="2000" kern="1200" dirty="0"/>
            <a:t> </a:t>
          </a:r>
          <a:r>
            <a:rPr lang="en-US" sz="2000" kern="1200" dirty="0" err="1"/>
            <a:t>Uddannelse</a:t>
          </a:r>
          <a:r>
            <a:rPr lang="en-US" sz="2000" kern="1200" dirty="0"/>
            <a:t> </a:t>
          </a:r>
          <a:r>
            <a:rPr lang="en-US" sz="2000" kern="1200" dirty="0" err="1"/>
            <a:t>adgang</a:t>
          </a:r>
          <a:endParaRPr lang="en-US" sz="2000" kern="1200" dirty="0"/>
        </a:p>
      </dsp:txBody>
      <dsp:txXfrm>
        <a:off x="5063947" y="293497"/>
        <a:ext cx="1396586" cy="1396586"/>
      </dsp:txXfrm>
    </dsp:sp>
    <dsp:sp modelId="{82349F38-4985-B14F-AE98-BF2E49621B09}">
      <dsp:nvSpPr>
        <dsp:cNvPr id="0" name=""/>
        <dsp:cNvSpPr/>
      </dsp:nvSpPr>
      <dsp:spPr>
        <a:xfrm>
          <a:off x="6947282" y="4255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Grønland</a:t>
          </a:r>
          <a:r>
            <a:rPr lang="en-US" sz="2000" kern="1200" dirty="0"/>
            <a:t> </a:t>
          </a:r>
          <a:r>
            <a:rPr lang="en-US" sz="2000" kern="1200" dirty="0" err="1"/>
            <a:t>har</a:t>
          </a:r>
          <a:r>
            <a:rPr lang="en-US" sz="2000" kern="1200" dirty="0"/>
            <a:t> </a:t>
          </a:r>
          <a:r>
            <a:rPr lang="en-US" sz="2000" kern="1200" dirty="0" err="1"/>
            <a:t>brug</a:t>
          </a:r>
          <a:r>
            <a:rPr lang="en-US" sz="2000" kern="1200" dirty="0"/>
            <a:t> for </a:t>
          </a:r>
          <a:r>
            <a:rPr lang="en-US" sz="2000" kern="1200" dirty="0" err="1"/>
            <a:t>en</a:t>
          </a:r>
          <a:r>
            <a:rPr lang="en-US" sz="2000" kern="1200" dirty="0"/>
            <a:t> </a:t>
          </a:r>
          <a:r>
            <a:rPr lang="en-US" sz="2000" kern="1200" dirty="0" err="1"/>
            <a:t>veluddannet</a:t>
          </a:r>
          <a:r>
            <a:rPr lang="en-US" sz="2000" kern="1200" dirty="0"/>
            <a:t> </a:t>
          </a:r>
          <a:r>
            <a:rPr lang="en-US" sz="2000" kern="1200" dirty="0" err="1"/>
            <a:t>befolkning</a:t>
          </a:r>
          <a:endParaRPr lang="en-US" sz="2000" kern="1200" dirty="0"/>
        </a:p>
      </dsp:txBody>
      <dsp:txXfrm>
        <a:off x="6947282" y="4255"/>
        <a:ext cx="2962606" cy="1975070"/>
      </dsp:txXfrm>
    </dsp:sp>
    <dsp:sp modelId="{6D2EE8BB-B95F-2B4F-9AFD-3B3D8646FF17}">
      <dsp:nvSpPr>
        <dsp:cNvPr id="0" name=""/>
        <dsp:cNvSpPr/>
      </dsp:nvSpPr>
      <dsp:spPr>
        <a:xfrm>
          <a:off x="6046931" y="2207816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For </a:t>
          </a:r>
          <a:r>
            <a:rPr lang="en-US" sz="2000" kern="1200" dirty="0" err="1"/>
            <a:t>døve</a:t>
          </a:r>
          <a:r>
            <a:rPr lang="en-US" sz="2000" kern="1200" dirty="0"/>
            <a:t> – </a:t>
          </a:r>
          <a:r>
            <a:rPr lang="en-US" sz="2000" kern="1200" dirty="0" err="1"/>
            <a:t>adgang</a:t>
          </a:r>
          <a:r>
            <a:rPr lang="en-US" sz="2000" kern="1200" dirty="0"/>
            <a:t> </a:t>
          </a:r>
          <a:r>
            <a:rPr lang="en-US" sz="2000" kern="1200" dirty="0" err="1"/>
            <a:t>til</a:t>
          </a:r>
          <a:r>
            <a:rPr lang="en-US" sz="2000" kern="1200" dirty="0"/>
            <a:t> </a:t>
          </a:r>
          <a:r>
            <a:rPr lang="en-US" sz="2000" kern="1200" dirty="0" err="1"/>
            <a:t>tolkning</a:t>
          </a:r>
          <a:r>
            <a:rPr lang="en-US" sz="2000" kern="1200" dirty="0"/>
            <a:t> under </a:t>
          </a:r>
          <a:r>
            <a:rPr lang="en-US" sz="2000" kern="1200" dirty="0" err="1"/>
            <a:t>læge</a:t>
          </a:r>
          <a:r>
            <a:rPr lang="en-US" sz="2000" kern="1200" dirty="0"/>
            <a:t> </a:t>
          </a:r>
          <a:r>
            <a:rPr lang="en-US" sz="2000" kern="1200" dirty="0" err="1"/>
            <a:t>besøg</a:t>
          </a:r>
          <a:endParaRPr lang="en-US" sz="2000" kern="1200" dirty="0"/>
        </a:p>
      </dsp:txBody>
      <dsp:txXfrm>
        <a:off x="6336173" y="2497058"/>
        <a:ext cx="1396586" cy="1396586"/>
      </dsp:txXfrm>
    </dsp:sp>
    <dsp:sp modelId="{FD18852A-4D43-B946-8258-6E71E86EA755}">
      <dsp:nvSpPr>
        <dsp:cNvPr id="0" name=""/>
        <dsp:cNvSpPr/>
      </dsp:nvSpPr>
      <dsp:spPr>
        <a:xfrm>
          <a:off x="8219509" y="2207816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Bedre</a:t>
          </a:r>
          <a:r>
            <a:rPr lang="en-US" sz="2000" kern="1200" dirty="0"/>
            <a:t> liv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Offentlige</a:t>
          </a:r>
          <a:r>
            <a:rPr lang="en-US" sz="2000" kern="1200" dirty="0"/>
            <a:t> </a:t>
          </a:r>
          <a:r>
            <a:rPr lang="en-US" sz="2000" kern="1200" dirty="0" err="1"/>
            <a:t>besparelser</a:t>
          </a:r>
          <a:r>
            <a:rPr lang="en-US" sz="2000" kern="1200" dirty="0"/>
            <a:t> da </a:t>
          </a:r>
          <a:r>
            <a:rPr lang="en-US" sz="2000" kern="1200" dirty="0" err="1"/>
            <a:t>forebyggelse</a:t>
          </a:r>
          <a:r>
            <a:rPr lang="en-US" sz="2000" kern="1200" dirty="0"/>
            <a:t> er </a:t>
          </a:r>
          <a:r>
            <a:rPr lang="en-US" sz="2000" kern="1200" dirty="0" err="1"/>
            <a:t>meget</a:t>
          </a:r>
          <a:r>
            <a:rPr lang="en-US" sz="2000" kern="1200" dirty="0"/>
            <a:t> </a:t>
          </a:r>
          <a:r>
            <a:rPr lang="en-US" sz="2000" kern="1200" dirty="0" err="1"/>
            <a:t>billigere</a:t>
          </a:r>
          <a:r>
            <a:rPr lang="en-US" sz="2000" kern="1200" dirty="0"/>
            <a:t> end </a:t>
          </a:r>
          <a:r>
            <a:rPr lang="en-US" sz="2000" kern="1200" dirty="0" err="1"/>
            <a:t>behandling</a:t>
          </a:r>
          <a:endParaRPr lang="en-US" sz="2000" kern="1200" dirty="0"/>
        </a:p>
      </dsp:txBody>
      <dsp:txXfrm>
        <a:off x="8219509" y="2207816"/>
        <a:ext cx="2962606" cy="1975070"/>
      </dsp:txXfrm>
    </dsp:sp>
    <dsp:sp modelId="{ED0248F5-77BE-1C46-9997-76F0229B59D3}">
      <dsp:nvSpPr>
        <dsp:cNvPr id="0" name=""/>
        <dsp:cNvSpPr/>
      </dsp:nvSpPr>
      <dsp:spPr>
        <a:xfrm>
          <a:off x="6046931" y="475226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Udstilling</a:t>
          </a:r>
          <a:r>
            <a:rPr lang="en-US" sz="2000" kern="1200" dirty="0"/>
            <a:t> </a:t>
          </a:r>
          <a:r>
            <a:rPr lang="en-US" sz="2000" kern="1200" dirty="0" err="1"/>
            <a:t>og</a:t>
          </a:r>
          <a:r>
            <a:rPr lang="en-US" sz="2000" kern="1200" dirty="0"/>
            <a:t> </a:t>
          </a:r>
          <a:r>
            <a:rPr lang="en-US" sz="2000" kern="1200" dirty="0" err="1"/>
            <a:t>handel</a:t>
          </a:r>
          <a:r>
            <a:rPr lang="en-US" sz="2000" kern="1200" dirty="0"/>
            <a:t> med kunst, </a:t>
          </a:r>
          <a:r>
            <a:rPr lang="en-US" sz="2000" kern="1200" dirty="0" err="1"/>
            <a:t>musik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internettet</a:t>
          </a:r>
          <a:endParaRPr lang="en-US" sz="2000" kern="1200" dirty="0"/>
        </a:p>
      </dsp:txBody>
      <dsp:txXfrm>
        <a:off x="6336173" y="5041511"/>
        <a:ext cx="1396586" cy="1396586"/>
      </dsp:txXfrm>
    </dsp:sp>
    <dsp:sp modelId="{5690B269-6862-C84B-B098-AE6EF37F0EC4}">
      <dsp:nvSpPr>
        <dsp:cNvPr id="0" name=""/>
        <dsp:cNvSpPr/>
      </dsp:nvSpPr>
      <dsp:spPr>
        <a:xfrm>
          <a:off x="8219509" y="4752269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Skaber</a:t>
          </a:r>
          <a:r>
            <a:rPr lang="en-US" sz="2000" kern="1200" dirty="0"/>
            <a:t> </a:t>
          </a:r>
          <a:r>
            <a:rPr lang="en-US" sz="2000" kern="1200" dirty="0" err="1"/>
            <a:t>glæde</a:t>
          </a:r>
          <a:r>
            <a:rPr lang="en-US" sz="2000" kern="1200" dirty="0"/>
            <a:t> </a:t>
          </a:r>
          <a:r>
            <a:rPr lang="en-US" sz="2000" kern="1200" dirty="0" err="1"/>
            <a:t>og</a:t>
          </a:r>
          <a:r>
            <a:rPr lang="en-US" sz="2000" kern="1200" dirty="0"/>
            <a:t> engagement hos “</a:t>
          </a:r>
          <a:r>
            <a:rPr lang="en-US" sz="2000" kern="1200" dirty="0" err="1"/>
            <a:t>kunder</a:t>
          </a:r>
          <a:r>
            <a:rPr lang="en-US" sz="2000" kern="1200" dirty="0"/>
            <a:t>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Mulige</a:t>
          </a:r>
          <a:r>
            <a:rPr lang="en-US" sz="2000" kern="1200" dirty="0"/>
            <a:t> </a:t>
          </a:r>
          <a:r>
            <a:rPr lang="en-US" sz="2000" kern="1200" dirty="0" err="1"/>
            <a:t>økonomiske</a:t>
          </a:r>
          <a:r>
            <a:rPr lang="en-US" sz="2000" kern="1200" dirty="0"/>
            <a:t> </a:t>
          </a:r>
          <a:r>
            <a:rPr lang="en-US" sz="2000" kern="1200" dirty="0" err="1"/>
            <a:t>indtægter</a:t>
          </a:r>
          <a:r>
            <a:rPr lang="en-US" sz="2000" kern="1200" dirty="0"/>
            <a:t> </a:t>
          </a:r>
          <a:r>
            <a:rPr lang="en-US" sz="2000" kern="1200" dirty="0" err="1"/>
            <a:t>og</a:t>
          </a:r>
          <a:r>
            <a:rPr lang="en-US" sz="2000" kern="1200" dirty="0"/>
            <a:t> </a:t>
          </a:r>
          <a:r>
            <a:rPr lang="en-US" sz="2000" kern="1200" dirty="0" err="1"/>
            <a:t>mulighed</a:t>
          </a:r>
          <a:r>
            <a:rPr lang="en-US" sz="2000" kern="1200" dirty="0"/>
            <a:t> for a </a:t>
          </a:r>
          <a:r>
            <a:rPr lang="en-US" sz="2000" kern="1200" dirty="0" err="1"/>
            <a:t>udbygge</a:t>
          </a:r>
          <a:r>
            <a:rPr lang="en-US" sz="2000" kern="1200" dirty="0"/>
            <a:t> kunst/Kultur</a:t>
          </a:r>
        </a:p>
      </dsp:txBody>
      <dsp:txXfrm>
        <a:off x="8219509" y="4752269"/>
        <a:ext cx="2962606" cy="1975070"/>
      </dsp:txXfrm>
    </dsp:sp>
    <dsp:sp modelId="{679F7F6D-63A4-7046-8800-327DCE10398A}">
      <dsp:nvSpPr>
        <dsp:cNvPr id="0" name=""/>
        <dsp:cNvSpPr/>
      </dsp:nvSpPr>
      <dsp:spPr>
        <a:xfrm>
          <a:off x="4774705" y="695582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Andre </a:t>
          </a:r>
          <a:r>
            <a:rPr lang="en-US" sz="2000" kern="1200" dirty="0" err="1"/>
            <a:t>gode</a:t>
          </a:r>
          <a:r>
            <a:rPr lang="en-US" sz="2000" kern="1200" dirty="0"/>
            <a:t> ting?</a:t>
          </a:r>
        </a:p>
      </dsp:txBody>
      <dsp:txXfrm>
        <a:off x="5063947" y="7245071"/>
        <a:ext cx="1396586" cy="1396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98C-3885-AA46-B19D-362D2FFCEA49}">
      <dsp:nvSpPr>
        <dsp:cNvPr id="0" name=""/>
        <dsp:cNvSpPr/>
      </dsp:nvSpPr>
      <dsp:spPr>
        <a:xfrm rot="3683489">
          <a:off x="4062503" y="6325944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A88C-76DE-EE44-B23C-E584C8DEFCCA}">
      <dsp:nvSpPr>
        <dsp:cNvPr id="0" name=""/>
        <dsp:cNvSpPr/>
      </dsp:nvSpPr>
      <dsp:spPr>
        <a:xfrm rot="1312800">
          <a:off x="4975962" y="5128919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554D-12ED-0346-86D0-6EC43FF08983}">
      <dsp:nvSpPr>
        <dsp:cNvPr id="0" name=""/>
        <dsp:cNvSpPr/>
      </dsp:nvSpPr>
      <dsp:spPr>
        <a:xfrm rot="20287200">
          <a:off x="4975962" y="3762027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C62FE-B1A4-C844-91B3-A69E277F7228}">
      <dsp:nvSpPr>
        <dsp:cNvPr id="0" name=""/>
        <dsp:cNvSpPr/>
      </dsp:nvSpPr>
      <dsp:spPr>
        <a:xfrm rot="17916511">
          <a:off x="4062503" y="2565002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86E0-2349-0C4D-A408-971690E91381}">
      <dsp:nvSpPr>
        <dsp:cNvPr id="0" name=""/>
        <dsp:cNvSpPr/>
      </dsp:nvSpPr>
      <dsp:spPr>
        <a:xfrm>
          <a:off x="2220617" y="2821685"/>
          <a:ext cx="3291784" cy="3291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D0A32-4847-9841-BD48-10C3A57581FD}">
      <dsp:nvSpPr>
        <dsp:cNvPr id="0" name=""/>
        <dsp:cNvSpPr/>
      </dsp:nvSpPr>
      <dsp:spPr>
        <a:xfrm>
          <a:off x="4774705" y="4255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Bedre</a:t>
          </a:r>
          <a:r>
            <a:rPr lang="en-US" sz="2500" kern="1200" dirty="0"/>
            <a:t> </a:t>
          </a:r>
          <a:r>
            <a:rPr lang="en-US" sz="2500" kern="1200" dirty="0" err="1"/>
            <a:t>Sundhed</a:t>
          </a:r>
          <a:r>
            <a:rPr lang="en-US" sz="2500" kern="1200" dirty="0"/>
            <a:t> </a:t>
          </a:r>
        </a:p>
      </dsp:txBody>
      <dsp:txXfrm>
        <a:off x="5063947" y="293497"/>
        <a:ext cx="1396586" cy="1396586"/>
      </dsp:txXfrm>
    </dsp:sp>
    <dsp:sp modelId="{82349F38-4985-B14F-AE98-BF2E49621B09}">
      <dsp:nvSpPr>
        <dsp:cNvPr id="0" name=""/>
        <dsp:cNvSpPr/>
      </dsp:nvSpPr>
      <dsp:spPr>
        <a:xfrm>
          <a:off x="6947282" y="4255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Bedre</a:t>
          </a:r>
          <a:r>
            <a:rPr lang="en-US" sz="2800" kern="1200" dirty="0"/>
            <a:t> </a:t>
          </a:r>
          <a:r>
            <a:rPr lang="en-US" sz="2800" kern="1200" dirty="0" err="1"/>
            <a:t>grundlag</a:t>
          </a:r>
          <a:r>
            <a:rPr lang="en-US" sz="2800" kern="1200" dirty="0"/>
            <a:t> for et </a:t>
          </a:r>
          <a:r>
            <a:rPr lang="en-US" sz="2800" kern="1200" dirty="0" err="1"/>
            <a:t>godt</a:t>
          </a:r>
          <a:r>
            <a:rPr lang="en-US" sz="2800" kern="1200" dirty="0"/>
            <a:t> </a:t>
          </a:r>
          <a:r>
            <a:rPr lang="en-US" sz="2800" kern="1200" dirty="0" err="1"/>
            <a:t>og</a:t>
          </a:r>
          <a:r>
            <a:rPr lang="en-US" sz="2800" kern="1200" dirty="0"/>
            <a:t> </a:t>
          </a:r>
          <a:r>
            <a:rPr lang="en-US" sz="2800" kern="1200" dirty="0" err="1"/>
            <a:t>meningsfyldt</a:t>
          </a:r>
          <a:r>
            <a:rPr lang="en-US" sz="2800" kern="1200" dirty="0"/>
            <a:t> liv</a:t>
          </a:r>
        </a:p>
      </dsp:txBody>
      <dsp:txXfrm>
        <a:off x="6947282" y="4255"/>
        <a:ext cx="2962606" cy="1975070"/>
      </dsp:txXfrm>
    </dsp:sp>
    <dsp:sp modelId="{6D2EE8BB-B95F-2B4F-9AFD-3B3D8646FF17}">
      <dsp:nvSpPr>
        <dsp:cNvPr id="0" name=""/>
        <dsp:cNvSpPr/>
      </dsp:nvSpPr>
      <dsp:spPr>
        <a:xfrm>
          <a:off x="6046931" y="2207816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Kulturel</a:t>
          </a:r>
          <a:r>
            <a:rPr lang="en-US" sz="2500" kern="1200" dirty="0"/>
            <a:t> </a:t>
          </a:r>
          <a:r>
            <a:rPr lang="en-US" sz="2500" kern="1200" dirty="0" err="1"/>
            <a:t>udvikling</a:t>
          </a:r>
          <a:r>
            <a:rPr lang="en-US" sz="2500" kern="1200" dirty="0"/>
            <a:t> </a:t>
          </a:r>
          <a:r>
            <a:rPr lang="en-US" sz="2500" kern="1200" dirty="0" err="1"/>
            <a:t>af</a:t>
          </a:r>
          <a:r>
            <a:rPr lang="en-US" sz="2500" kern="1200" dirty="0"/>
            <a:t> </a:t>
          </a:r>
          <a:r>
            <a:rPr lang="en-US" sz="2500" kern="1200" dirty="0" err="1"/>
            <a:t>Grønland</a:t>
          </a:r>
          <a:r>
            <a:rPr lang="en-US" sz="2500" kern="1200" dirty="0"/>
            <a:t> </a:t>
          </a:r>
        </a:p>
      </dsp:txBody>
      <dsp:txXfrm>
        <a:off x="6336173" y="2497058"/>
        <a:ext cx="1396586" cy="1396586"/>
      </dsp:txXfrm>
    </dsp:sp>
    <dsp:sp modelId="{FD18852A-4D43-B946-8258-6E71E86EA755}">
      <dsp:nvSpPr>
        <dsp:cNvPr id="0" name=""/>
        <dsp:cNvSpPr/>
      </dsp:nvSpPr>
      <dsp:spPr>
        <a:xfrm>
          <a:off x="8219509" y="2207816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Spændende</a:t>
          </a:r>
          <a:r>
            <a:rPr lang="en-US" sz="2800" kern="1200" dirty="0"/>
            <a:t> </a:t>
          </a:r>
          <a:r>
            <a:rPr lang="en-US" sz="2800" kern="1200" dirty="0" err="1"/>
            <a:t>konkurrencer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Para </a:t>
          </a:r>
          <a:r>
            <a:rPr lang="en-US" sz="2800" kern="1200" dirty="0" err="1"/>
            <a:t>Olympisk</a:t>
          </a:r>
          <a:r>
            <a:rPr lang="en-US" sz="2800" kern="1200" dirty="0"/>
            <a:t> </a:t>
          </a:r>
          <a:r>
            <a:rPr lang="en-US" sz="2800" kern="1200" dirty="0" err="1"/>
            <a:t>deltage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8219509" y="2207816"/>
        <a:ext cx="2962606" cy="1975070"/>
      </dsp:txXfrm>
    </dsp:sp>
    <dsp:sp modelId="{ED0248F5-77BE-1C46-9997-76F0229B59D3}">
      <dsp:nvSpPr>
        <dsp:cNvPr id="0" name=""/>
        <dsp:cNvSpPr/>
      </dsp:nvSpPr>
      <dsp:spPr>
        <a:xfrm>
          <a:off x="6046931" y="475226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Udviddet</a:t>
          </a:r>
          <a:r>
            <a:rPr lang="en-US" sz="2500" kern="1200" dirty="0"/>
            <a:t> </a:t>
          </a:r>
          <a:r>
            <a:rPr lang="en-US" sz="2500" kern="1200" dirty="0" err="1"/>
            <a:t>netværk</a:t>
          </a:r>
          <a:r>
            <a:rPr lang="en-US" sz="2500" kern="1200" dirty="0"/>
            <a:t> for para </a:t>
          </a:r>
          <a:r>
            <a:rPr lang="en-US" sz="2500" kern="1200" dirty="0" err="1"/>
            <a:t>atleter</a:t>
          </a:r>
          <a:endParaRPr lang="en-US" sz="2500" kern="1200" dirty="0"/>
        </a:p>
      </dsp:txBody>
      <dsp:txXfrm>
        <a:off x="6336173" y="5041511"/>
        <a:ext cx="1396586" cy="1396586"/>
      </dsp:txXfrm>
    </dsp:sp>
    <dsp:sp modelId="{5690B269-6862-C84B-B098-AE6EF37F0EC4}">
      <dsp:nvSpPr>
        <dsp:cNvPr id="0" name=""/>
        <dsp:cNvSpPr/>
      </dsp:nvSpPr>
      <dsp:spPr>
        <a:xfrm>
          <a:off x="8219509" y="4752269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Sponsorater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Indkommst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Skatte</a:t>
          </a:r>
          <a:r>
            <a:rPr lang="en-US" sz="2800" kern="1200" dirty="0"/>
            <a:t> </a:t>
          </a:r>
          <a:r>
            <a:rPr lang="en-US" sz="2800" kern="1200" dirty="0" err="1"/>
            <a:t>betalinger</a:t>
          </a:r>
          <a:endParaRPr lang="en-US" sz="2800" kern="1200" dirty="0"/>
        </a:p>
      </dsp:txBody>
      <dsp:txXfrm>
        <a:off x="8219509" y="4752269"/>
        <a:ext cx="2962606" cy="1975070"/>
      </dsp:txXfrm>
    </dsp:sp>
    <dsp:sp modelId="{679F7F6D-63A4-7046-8800-327DCE10398A}">
      <dsp:nvSpPr>
        <dsp:cNvPr id="0" name=""/>
        <dsp:cNvSpPr/>
      </dsp:nvSpPr>
      <dsp:spPr>
        <a:xfrm>
          <a:off x="4774705" y="695582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Andre </a:t>
          </a:r>
          <a:r>
            <a:rPr lang="en-US" sz="2500" kern="1200" dirty="0" err="1"/>
            <a:t>gode</a:t>
          </a:r>
          <a:r>
            <a:rPr lang="en-US" sz="2500" kern="1200" dirty="0"/>
            <a:t> ting?</a:t>
          </a:r>
        </a:p>
      </dsp:txBody>
      <dsp:txXfrm>
        <a:off x="5063947" y="7245071"/>
        <a:ext cx="1396586" cy="1396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98C-3885-AA46-B19D-362D2FFCEA49}">
      <dsp:nvSpPr>
        <dsp:cNvPr id="0" name=""/>
        <dsp:cNvSpPr/>
      </dsp:nvSpPr>
      <dsp:spPr>
        <a:xfrm rot="3683489">
          <a:off x="4062503" y="6325944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A88C-76DE-EE44-B23C-E584C8DEFCCA}">
      <dsp:nvSpPr>
        <dsp:cNvPr id="0" name=""/>
        <dsp:cNvSpPr/>
      </dsp:nvSpPr>
      <dsp:spPr>
        <a:xfrm rot="1312800">
          <a:off x="4975962" y="5128919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554D-12ED-0346-86D0-6EC43FF08983}">
      <dsp:nvSpPr>
        <dsp:cNvPr id="0" name=""/>
        <dsp:cNvSpPr/>
      </dsp:nvSpPr>
      <dsp:spPr>
        <a:xfrm rot="20287200">
          <a:off x="4975962" y="3762027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C62FE-B1A4-C844-91B3-A69E277F7228}">
      <dsp:nvSpPr>
        <dsp:cNvPr id="0" name=""/>
        <dsp:cNvSpPr/>
      </dsp:nvSpPr>
      <dsp:spPr>
        <a:xfrm rot="17916511">
          <a:off x="4062503" y="2565002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86E0-2349-0C4D-A408-971690E91381}">
      <dsp:nvSpPr>
        <dsp:cNvPr id="0" name=""/>
        <dsp:cNvSpPr/>
      </dsp:nvSpPr>
      <dsp:spPr>
        <a:xfrm>
          <a:off x="2220617" y="2821685"/>
          <a:ext cx="3291784" cy="3291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D0A32-4847-9841-BD48-10C3A57581FD}">
      <dsp:nvSpPr>
        <dsp:cNvPr id="0" name=""/>
        <dsp:cNvSpPr/>
      </dsp:nvSpPr>
      <dsp:spPr>
        <a:xfrm>
          <a:off x="4774705" y="4255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Udvikling</a:t>
          </a:r>
          <a:r>
            <a:rPr lang="en-US" sz="2000" kern="1200" dirty="0"/>
            <a:t> </a:t>
          </a:r>
          <a:r>
            <a:rPr lang="en-US" sz="2000" kern="1200" dirty="0" err="1"/>
            <a:t>af</a:t>
          </a:r>
          <a:r>
            <a:rPr lang="en-US" sz="2000" kern="1200" dirty="0"/>
            <a:t> </a:t>
          </a:r>
          <a:r>
            <a:rPr lang="en-US" sz="2000" kern="1200" dirty="0" err="1"/>
            <a:t>Grønlands</a:t>
          </a:r>
          <a:r>
            <a:rPr lang="en-US" sz="2000" kern="1200" dirty="0"/>
            <a:t> kultur</a:t>
          </a:r>
        </a:p>
      </dsp:txBody>
      <dsp:txXfrm>
        <a:off x="5063947" y="293497"/>
        <a:ext cx="1396586" cy="1396586"/>
      </dsp:txXfrm>
    </dsp:sp>
    <dsp:sp modelId="{82349F38-4985-B14F-AE98-BF2E49621B09}">
      <dsp:nvSpPr>
        <dsp:cNvPr id="0" name=""/>
        <dsp:cNvSpPr/>
      </dsp:nvSpPr>
      <dsp:spPr>
        <a:xfrm>
          <a:off x="6947282" y="4255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Borgere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spejle</a:t>
          </a:r>
          <a:r>
            <a:rPr lang="en-US" sz="2800" kern="1200" dirty="0"/>
            <a:t> sig </a:t>
          </a:r>
          <a:r>
            <a:rPr lang="en-US" sz="2800" kern="1200" dirty="0" err="1"/>
            <a:t>i</a:t>
          </a:r>
          <a:r>
            <a:rPr lang="en-US" sz="2800" kern="1200" dirty="0"/>
            <a:t> </a:t>
          </a:r>
          <a:r>
            <a:rPr lang="en-US" sz="2800" kern="1200" dirty="0" err="1"/>
            <a:t>landets</a:t>
          </a:r>
          <a:r>
            <a:rPr lang="en-US" sz="2800" kern="1200" dirty="0"/>
            <a:t> kultur</a:t>
          </a:r>
        </a:p>
      </dsp:txBody>
      <dsp:txXfrm>
        <a:off x="6947282" y="4255"/>
        <a:ext cx="2962606" cy="1975070"/>
      </dsp:txXfrm>
    </dsp:sp>
    <dsp:sp modelId="{6D2EE8BB-B95F-2B4F-9AFD-3B3D8646FF17}">
      <dsp:nvSpPr>
        <dsp:cNvPr id="0" name=""/>
        <dsp:cNvSpPr/>
      </dsp:nvSpPr>
      <dsp:spPr>
        <a:xfrm>
          <a:off x="6046931" y="2207816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Øget</a:t>
          </a:r>
          <a:r>
            <a:rPr lang="en-US" sz="2000" kern="1200" dirty="0"/>
            <a:t> </a:t>
          </a:r>
          <a:r>
            <a:rPr lang="en-US" sz="2000" kern="1200" dirty="0" err="1"/>
            <a:t>salg</a:t>
          </a:r>
          <a:r>
            <a:rPr lang="en-US" sz="2000" kern="1200" dirty="0"/>
            <a:t> </a:t>
          </a:r>
          <a:r>
            <a:rPr lang="en-US" sz="2000" kern="1200" dirty="0" err="1"/>
            <a:t>afi</a:t>
          </a:r>
          <a:r>
            <a:rPr lang="en-US" sz="2000" kern="1200" dirty="0"/>
            <a:t> </a:t>
          </a:r>
          <a:r>
            <a:rPr lang="en-US" sz="2000" kern="1200" dirty="0" err="1"/>
            <a:t>Grønland</a:t>
          </a:r>
          <a:r>
            <a:rPr lang="en-US" sz="2000" kern="1200" dirty="0"/>
            <a:t> </a:t>
          </a:r>
          <a:r>
            <a:rPr lang="en-US" sz="2000" kern="1200" dirty="0" err="1"/>
            <a:t>og</a:t>
          </a:r>
          <a:r>
            <a:rPr lang="en-US" sz="2000" kern="1200" dirty="0"/>
            <a:t> </a:t>
          </a:r>
          <a:r>
            <a:rPr lang="en-US" sz="2000" kern="1200" dirty="0" err="1"/>
            <a:t>udlandet</a:t>
          </a:r>
          <a:endParaRPr lang="en-US" sz="2000" kern="1200" dirty="0"/>
        </a:p>
      </dsp:txBody>
      <dsp:txXfrm>
        <a:off x="6336173" y="2497058"/>
        <a:ext cx="1396586" cy="1396586"/>
      </dsp:txXfrm>
    </dsp:sp>
    <dsp:sp modelId="{FD18852A-4D43-B946-8258-6E71E86EA755}">
      <dsp:nvSpPr>
        <dsp:cNvPr id="0" name=""/>
        <dsp:cNvSpPr/>
      </dsp:nvSpPr>
      <dsp:spPr>
        <a:xfrm>
          <a:off x="8219509" y="2207816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Økonomisk</a:t>
          </a:r>
          <a:r>
            <a:rPr lang="en-US" sz="2800" kern="1200" dirty="0"/>
            <a:t> </a:t>
          </a:r>
          <a:r>
            <a:rPr lang="en-US" sz="2800" kern="1200" dirty="0" err="1"/>
            <a:t>uafhængig</a:t>
          </a:r>
          <a:r>
            <a:rPr lang="en-US" sz="2800" kern="1200" dirty="0"/>
            <a:t> </a:t>
          </a:r>
          <a:r>
            <a:rPr lang="en-US" sz="2800" kern="1200" dirty="0" err="1"/>
            <a:t>af</a:t>
          </a:r>
          <a:r>
            <a:rPr lang="en-US" sz="2800" kern="1200" dirty="0"/>
            <a:t> </a:t>
          </a:r>
          <a:r>
            <a:rPr lang="en-US" sz="2800" kern="1200" dirty="0" err="1"/>
            <a:t>udøvende</a:t>
          </a:r>
          <a:r>
            <a:rPr lang="en-US" sz="2800" kern="1200" dirty="0"/>
            <a:t> </a:t>
          </a:r>
          <a:r>
            <a:rPr lang="en-US" sz="2800" kern="1200" dirty="0" err="1"/>
            <a:t>kunstnere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Skatte</a:t>
          </a:r>
          <a:r>
            <a:rPr lang="en-US" sz="2800" kern="1200" dirty="0"/>
            <a:t> </a:t>
          </a:r>
          <a:r>
            <a:rPr lang="en-US" sz="2800" kern="1200" dirty="0" err="1"/>
            <a:t>indtægter</a:t>
          </a:r>
          <a:endParaRPr lang="en-US" sz="2800" kern="1200" dirty="0"/>
        </a:p>
      </dsp:txBody>
      <dsp:txXfrm>
        <a:off x="8219509" y="2207816"/>
        <a:ext cx="2962606" cy="1975070"/>
      </dsp:txXfrm>
    </dsp:sp>
    <dsp:sp modelId="{ED0248F5-77BE-1C46-9997-76F0229B59D3}">
      <dsp:nvSpPr>
        <dsp:cNvPr id="0" name=""/>
        <dsp:cNvSpPr/>
      </dsp:nvSpPr>
      <dsp:spPr>
        <a:xfrm>
          <a:off x="6046931" y="475226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Udstilling</a:t>
          </a:r>
          <a:r>
            <a:rPr lang="en-US" sz="2000" kern="1200" dirty="0"/>
            <a:t> </a:t>
          </a:r>
          <a:r>
            <a:rPr lang="en-US" sz="2000" kern="1200" dirty="0" err="1"/>
            <a:t>og</a:t>
          </a:r>
          <a:r>
            <a:rPr lang="en-US" sz="2000" kern="1200" dirty="0"/>
            <a:t> </a:t>
          </a:r>
          <a:r>
            <a:rPr lang="en-US" sz="2000" kern="1200" dirty="0" err="1"/>
            <a:t>handel</a:t>
          </a:r>
          <a:r>
            <a:rPr lang="en-US" sz="2000" kern="1200" dirty="0"/>
            <a:t> med kunst, </a:t>
          </a:r>
          <a:r>
            <a:rPr lang="en-US" sz="2000" kern="1200" dirty="0" err="1"/>
            <a:t>musik</a:t>
          </a:r>
          <a:r>
            <a:rPr lang="en-US" sz="2000" kern="1200" dirty="0"/>
            <a:t> </a:t>
          </a:r>
          <a:r>
            <a:rPr lang="en-US" sz="2000" kern="1200" dirty="0" err="1"/>
            <a:t>på</a:t>
          </a:r>
          <a:r>
            <a:rPr lang="en-US" sz="2000" kern="1200" dirty="0"/>
            <a:t> </a:t>
          </a:r>
          <a:r>
            <a:rPr lang="en-US" sz="2000" kern="1200" dirty="0" err="1"/>
            <a:t>internettet</a:t>
          </a:r>
          <a:endParaRPr lang="en-US" sz="2000" kern="1200" dirty="0"/>
        </a:p>
      </dsp:txBody>
      <dsp:txXfrm>
        <a:off x="6336173" y="5041511"/>
        <a:ext cx="1396586" cy="1396586"/>
      </dsp:txXfrm>
    </dsp:sp>
    <dsp:sp modelId="{5690B269-6862-C84B-B098-AE6EF37F0EC4}">
      <dsp:nvSpPr>
        <dsp:cNvPr id="0" name=""/>
        <dsp:cNvSpPr/>
      </dsp:nvSpPr>
      <dsp:spPr>
        <a:xfrm>
          <a:off x="8219509" y="4752269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Skaber</a:t>
          </a:r>
          <a:r>
            <a:rPr lang="en-US" sz="2800" kern="1200" dirty="0"/>
            <a:t> </a:t>
          </a:r>
          <a:r>
            <a:rPr lang="en-US" sz="2800" kern="1200" dirty="0" err="1"/>
            <a:t>glæde</a:t>
          </a:r>
          <a:r>
            <a:rPr lang="en-US" sz="2800" kern="1200" dirty="0"/>
            <a:t> </a:t>
          </a:r>
          <a:r>
            <a:rPr lang="en-US" sz="2800" kern="1200" dirty="0" err="1"/>
            <a:t>og</a:t>
          </a:r>
          <a:r>
            <a:rPr lang="en-US" sz="2800" kern="1200" dirty="0"/>
            <a:t> engagement hos “</a:t>
          </a:r>
          <a:r>
            <a:rPr lang="en-US" sz="2800" kern="1200" dirty="0" err="1"/>
            <a:t>kunder</a:t>
          </a:r>
          <a:r>
            <a:rPr lang="en-US" sz="2800" kern="1200" dirty="0"/>
            <a:t>”</a:t>
          </a:r>
        </a:p>
      </dsp:txBody>
      <dsp:txXfrm>
        <a:off x="8219509" y="4752269"/>
        <a:ext cx="2962606" cy="1975070"/>
      </dsp:txXfrm>
    </dsp:sp>
    <dsp:sp modelId="{679F7F6D-63A4-7046-8800-327DCE10398A}">
      <dsp:nvSpPr>
        <dsp:cNvPr id="0" name=""/>
        <dsp:cNvSpPr/>
      </dsp:nvSpPr>
      <dsp:spPr>
        <a:xfrm>
          <a:off x="4774705" y="695582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Andre </a:t>
          </a:r>
          <a:r>
            <a:rPr lang="en-US" sz="2000" kern="1200" dirty="0" err="1"/>
            <a:t>gode</a:t>
          </a:r>
          <a:r>
            <a:rPr lang="en-US" sz="2000" kern="1200" dirty="0"/>
            <a:t> ting?</a:t>
          </a:r>
        </a:p>
      </dsp:txBody>
      <dsp:txXfrm>
        <a:off x="5063947" y="7245071"/>
        <a:ext cx="1396586" cy="1396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98C-3885-AA46-B19D-362D2FFCEA49}">
      <dsp:nvSpPr>
        <dsp:cNvPr id="0" name=""/>
        <dsp:cNvSpPr/>
      </dsp:nvSpPr>
      <dsp:spPr>
        <a:xfrm rot="3683489">
          <a:off x="4062503" y="6325944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A88C-76DE-EE44-B23C-E584C8DEFCCA}">
      <dsp:nvSpPr>
        <dsp:cNvPr id="0" name=""/>
        <dsp:cNvSpPr/>
      </dsp:nvSpPr>
      <dsp:spPr>
        <a:xfrm rot="1312800">
          <a:off x="4975962" y="5128919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554D-12ED-0346-86D0-6EC43FF08983}">
      <dsp:nvSpPr>
        <dsp:cNvPr id="0" name=""/>
        <dsp:cNvSpPr/>
      </dsp:nvSpPr>
      <dsp:spPr>
        <a:xfrm rot="20287200">
          <a:off x="4975962" y="3762027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C62FE-B1A4-C844-91B3-A69E277F7228}">
      <dsp:nvSpPr>
        <dsp:cNvPr id="0" name=""/>
        <dsp:cNvSpPr/>
      </dsp:nvSpPr>
      <dsp:spPr>
        <a:xfrm rot="17916511">
          <a:off x="4062503" y="2565002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86E0-2349-0C4D-A408-971690E91381}">
      <dsp:nvSpPr>
        <dsp:cNvPr id="0" name=""/>
        <dsp:cNvSpPr/>
      </dsp:nvSpPr>
      <dsp:spPr>
        <a:xfrm>
          <a:off x="2220617" y="2821685"/>
          <a:ext cx="3291784" cy="3291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D0A32-4847-9841-BD48-10C3A57581FD}">
      <dsp:nvSpPr>
        <dsp:cNvPr id="0" name=""/>
        <dsp:cNvSpPr/>
      </dsp:nvSpPr>
      <dsp:spPr>
        <a:xfrm>
          <a:off x="4774705" y="4255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ting </a:t>
          </a:r>
          <a:r>
            <a:rPr lang="en-US" sz="2800" kern="1200" dirty="0" err="1"/>
            <a:t>som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ske</a:t>
          </a:r>
          <a:endParaRPr lang="en-US" sz="2800" kern="1200" dirty="0"/>
        </a:p>
      </dsp:txBody>
      <dsp:txXfrm>
        <a:off x="5063947" y="293497"/>
        <a:ext cx="1396586" cy="1396586"/>
      </dsp:txXfrm>
    </dsp:sp>
    <dsp:sp modelId="{82349F38-4985-B14F-AE98-BF2E49621B09}">
      <dsp:nvSpPr>
        <dsp:cNvPr id="0" name=""/>
        <dsp:cNvSpPr/>
      </dsp:nvSpPr>
      <dsp:spPr>
        <a:xfrm>
          <a:off x="6947282" y="4255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6947282" y="4255"/>
        <a:ext cx="2962606" cy="1975070"/>
      </dsp:txXfrm>
    </dsp:sp>
    <dsp:sp modelId="{6D2EE8BB-B95F-2B4F-9AFD-3B3D8646FF17}">
      <dsp:nvSpPr>
        <dsp:cNvPr id="0" name=""/>
        <dsp:cNvSpPr/>
      </dsp:nvSpPr>
      <dsp:spPr>
        <a:xfrm>
          <a:off x="6046931" y="2207816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ting </a:t>
          </a:r>
          <a:r>
            <a:rPr lang="en-US" sz="2800" kern="1200" dirty="0" err="1"/>
            <a:t>som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ske</a:t>
          </a:r>
          <a:endParaRPr lang="en-US" sz="2800" kern="1200" dirty="0"/>
        </a:p>
      </dsp:txBody>
      <dsp:txXfrm>
        <a:off x="6336173" y="2497058"/>
        <a:ext cx="1396586" cy="1396586"/>
      </dsp:txXfrm>
    </dsp:sp>
    <dsp:sp modelId="{FD18852A-4D43-B946-8258-6E71E86EA755}">
      <dsp:nvSpPr>
        <dsp:cNvPr id="0" name=""/>
        <dsp:cNvSpPr/>
      </dsp:nvSpPr>
      <dsp:spPr>
        <a:xfrm>
          <a:off x="8219509" y="2207816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8219509" y="2207816"/>
        <a:ext cx="2962606" cy="1975070"/>
      </dsp:txXfrm>
    </dsp:sp>
    <dsp:sp modelId="{ED0248F5-77BE-1C46-9997-76F0229B59D3}">
      <dsp:nvSpPr>
        <dsp:cNvPr id="0" name=""/>
        <dsp:cNvSpPr/>
      </dsp:nvSpPr>
      <dsp:spPr>
        <a:xfrm>
          <a:off x="6046931" y="475226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ting </a:t>
          </a:r>
          <a:r>
            <a:rPr lang="en-US" sz="2800" kern="1200" dirty="0" err="1"/>
            <a:t>som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ske</a:t>
          </a:r>
          <a:endParaRPr lang="en-US" sz="2800" kern="1200" dirty="0"/>
        </a:p>
      </dsp:txBody>
      <dsp:txXfrm>
        <a:off x="6336173" y="5041511"/>
        <a:ext cx="1396586" cy="1396586"/>
      </dsp:txXfrm>
    </dsp:sp>
    <dsp:sp modelId="{5690B269-6862-C84B-B098-AE6EF37F0EC4}">
      <dsp:nvSpPr>
        <dsp:cNvPr id="0" name=""/>
        <dsp:cNvSpPr/>
      </dsp:nvSpPr>
      <dsp:spPr>
        <a:xfrm>
          <a:off x="8219509" y="4752269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8219509" y="4752269"/>
        <a:ext cx="2962606" cy="1975070"/>
      </dsp:txXfrm>
    </dsp:sp>
    <dsp:sp modelId="{679F7F6D-63A4-7046-8800-327DCE10398A}">
      <dsp:nvSpPr>
        <dsp:cNvPr id="0" name=""/>
        <dsp:cNvSpPr/>
      </dsp:nvSpPr>
      <dsp:spPr>
        <a:xfrm>
          <a:off x="4774705" y="695582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Andre </a:t>
          </a:r>
          <a:r>
            <a:rPr lang="en-US" sz="2800" kern="1200" dirty="0" err="1"/>
            <a:t>gode</a:t>
          </a:r>
          <a:r>
            <a:rPr lang="en-US" sz="2800" kern="1200" dirty="0"/>
            <a:t> ting?</a:t>
          </a:r>
        </a:p>
      </dsp:txBody>
      <dsp:txXfrm>
        <a:off x="5063947" y="7245071"/>
        <a:ext cx="1396586" cy="1396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98C-3885-AA46-B19D-362D2FFCEA49}">
      <dsp:nvSpPr>
        <dsp:cNvPr id="0" name=""/>
        <dsp:cNvSpPr/>
      </dsp:nvSpPr>
      <dsp:spPr>
        <a:xfrm rot="3683489">
          <a:off x="4062503" y="6325944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A88C-76DE-EE44-B23C-E584C8DEFCCA}">
      <dsp:nvSpPr>
        <dsp:cNvPr id="0" name=""/>
        <dsp:cNvSpPr/>
      </dsp:nvSpPr>
      <dsp:spPr>
        <a:xfrm rot="1312800">
          <a:off x="4975962" y="5128919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554D-12ED-0346-86D0-6EC43FF08983}">
      <dsp:nvSpPr>
        <dsp:cNvPr id="0" name=""/>
        <dsp:cNvSpPr/>
      </dsp:nvSpPr>
      <dsp:spPr>
        <a:xfrm rot="20287200">
          <a:off x="4975962" y="3762027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C62FE-B1A4-C844-91B3-A69E277F7228}">
      <dsp:nvSpPr>
        <dsp:cNvPr id="0" name=""/>
        <dsp:cNvSpPr/>
      </dsp:nvSpPr>
      <dsp:spPr>
        <a:xfrm rot="17916511">
          <a:off x="4062503" y="2565002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86E0-2349-0C4D-A408-971690E91381}">
      <dsp:nvSpPr>
        <dsp:cNvPr id="0" name=""/>
        <dsp:cNvSpPr/>
      </dsp:nvSpPr>
      <dsp:spPr>
        <a:xfrm>
          <a:off x="2220617" y="2821685"/>
          <a:ext cx="3291784" cy="3291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D0A32-4847-9841-BD48-10C3A57581FD}">
      <dsp:nvSpPr>
        <dsp:cNvPr id="0" name=""/>
        <dsp:cNvSpPr/>
      </dsp:nvSpPr>
      <dsp:spPr>
        <a:xfrm>
          <a:off x="4774705" y="4255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ting </a:t>
          </a:r>
          <a:r>
            <a:rPr lang="en-US" sz="2800" kern="1200" dirty="0" err="1"/>
            <a:t>som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ske</a:t>
          </a:r>
          <a:endParaRPr lang="en-US" sz="2800" kern="1200" dirty="0"/>
        </a:p>
      </dsp:txBody>
      <dsp:txXfrm>
        <a:off x="5063947" y="293497"/>
        <a:ext cx="1396586" cy="1396586"/>
      </dsp:txXfrm>
    </dsp:sp>
    <dsp:sp modelId="{82349F38-4985-B14F-AE98-BF2E49621B09}">
      <dsp:nvSpPr>
        <dsp:cNvPr id="0" name=""/>
        <dsp:cNvSpPr/>
      </dsp:nvSpPr>
      <dsp:spPr>
        <a:xfrm>
          <a:off x="6947282" y="4255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6947282" y="4255"/>
        <a:ext cx="2962606" cy="1975070"/>
      </dsp:txXfrm>
    </dsp:sp>
    <dsp:sp modelId="{6D2EE8BB-B95F-2B4F-9AFD-3B3D8646FF17}">
      <dsp:nvSpPr>
        <dsp:cNvPr id="0" name=""/>
        <dsp:cNvSpPr/>
      </dsp:nvSpPr>
      <dsp:spPr>
        <a:xfrm>
          <a:off x="6046931" y="2207816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ting </a:t>
          </a:r>
          <a:r>
            <a:rPr lang="en-US" sz="2800" kern="1200" dirty="0" err="1"/>
            <a:t>som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ske</a:t>
          </a:r>
          <a:endParaRPr lang="en-US" sz="2800" kern="1200" dirty="0"/>
        </a:p>
      </dsp:txBody>
      <dsp:txXfrm>
        <a:off x="6336173" y="2497058"/>
        <a:ext cx="1396586" cy="1396586"/>
      </dsp:txXfrm>
    </dsp:sp>
    <dsp:sp modelId="{FD18852A-4D43-B946-8258-6E71E86EA755}">
      <dsp:nvSpPr>
        <dsp:cNvPr id="0" name=""/>
        <dsp:cNvSpPr/>
      </dsp:nvSpPr>
      <dsp:spPr>
        <a:xfrm>
          <a:off x="8219509" y="2207816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8219509" y="2207816"/>
        <a:ext cx="2962606" cy="1975070"/>
      </dsp:txXfrm>
    </dsp:sp>
    <dsp:sp modelId="{ED0248F5-77BE-1C46-9997-76F0229B59D3}">
      <dsp:nvSpPr>
        <dsp:cNvPr id="0" name=""/>
        <dsp:cNvSpPr/>
      </dsp:nvSpPr>
      <dsp:spPr>
        <a:xfrm>
          <a:off x="6046931" y="475226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God ting </a:t>
          </a:r>
          <a:r>
            <a:rPr lang="en-US" sz="2800" kern="1200" dirty="0" err="1"/>
            <a:t>som</a:t>
          </a:r>
          <a:r>
            <a:rPr lang="en-US" sz="2800" kern="1200" dirty="0"/>
            <a:t> </a:t>
          </a:r>
          <a:r>
            <a:rPr lang="en-US" sz="2800" kern="1200" dirty="0" err="1"/>
            <a:t>kan</a:t>
          </a:r>
          <a:r>
            <a:rPr lang="en-US" sz="2800" kern="1200" dirty="0"/>
            <a:t> </a:t>
          </a:r>
          <a:r>
            <a:rPr lang="en-US" sz="2800" kern="1200" dirty="0" err="1"/>
            <a:t>ske</a:t>
          </a:r>
          <a:endParaRPr lang="en-US" sz="2800" kern="1200" dirty="0"/>
        </a:p>
      </dsp:txBody>
      <dsp:txXfrm>
        <a:off x="6336173" y="5041511"/>
        <a:ext cx="1396586" cy="1396586"/>
      </dsp:txXfrm>
    </dsp:sp>
    <dsp:sp modelId="{5690B269-6862-C84B-B098-AE6EF37F0EC4}">
      <dsp:nvSpPr>
        <dsp:cNvPr id="0" name=""/>
        <dsp:cNvSpPr/>
      </dsp:nvSpPr>
      <dsp:spPr>
        <a:xfrm>
          <a:off x="8219509" y="4752269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8219509" y="4752269"/>
        <a:ext cx="2962606" cy="1975070"/>
      </dsp:txXfrm>
    </dsp:sp>
    <dsp:sp modelId="{679F7F6D-63A4-7046-8800-327DCE10398A}">
      <dsp:nvSpPr>
        <dsp:cNvPr id="0" name=""/>
        <dsp:cNvSpPr/>
      </dsp:nvSpPr>
      <dsp:spPr>
        <a:xfrm>
          <a:off x="4774705" y="695582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Andre </a:t>
          </a:r>
          <a:r>
            <a:rPr lang="en-US" sz="2800" kern="1200" dirty="0" err="1"/>
            <a:t>gode</a:t>
          </a:r>
          <a:r>
            <a:rPr lang="en-US" sz="2800" kern="1200" dirty="0"/>
            <a:t> ting?</a:t>
          </a:r>
        </a:p>
      </dsp:txBody>
      <dsp:txXfrm>
        <a:off x="5063947" y="7245071"/>
        <a:ext cx="1396586" cy="1396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4198C-3885-AA46-B19D-362D2FFCEA49}">
      <dsp:nvSpPr>
        <dsp:cNvPr id="0" name=""/>
        <dsp:cNvSpPr/>
      </dsp:nvSpPr>
      <dsp:spPr>
        <a:xfrm rot="3683489">
          <a:off x="4062503" y="6325944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5A88C-76DE-EE44-B23C-E584C8DEFCCA}">
      <dsp:nvSpPr>
        <dsp:cNvPr id="0" name=""/>
        <dsp:cNvSpPr/>
      </dsp:nvSpPr>
      <dsp:spPr>
        <a:xfrm rot="1312800">
          <a:off x="4975962" y="5128919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554D-12ED-0346-86D0-6EC43FF08983}">
      <dsp:nvSpPr>
        <dsp:cNvPr id="0" name=""/>
        <dsp:cNvSpPr/>
      </dsp:nvSpPr>
      <dsp:spPr>
        <a:xfrm rot="20287200">
          <a:off x="4975962" y="3762027"/>
          <a:ext cx="1184776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84776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FC62FE-B1A4-C844-91B3-A69E277F7228}">
      <dsp:nvSpPr>
        <dsp:cNvPr id="0" name=""/>
        <dsp:cNvSpPr/>
      </dsp:nvSpPr>
      <dsp:spPr>
        <a:xfrm rot="17916511">
          <a:off x="4062503" y="2565002"/>
          <a:ext cx="165927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659270" y="22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686E0-2349-0C4D-A408-971690E91381}">
      <dsp:nvSpPr>
        <dsp:cNvPr id="0" name=""/>
        <dsp:cNvSpPr/>
      </dsp:nvSpPr>
      <dsp:spPr>
        <a:xfrm>
          <a:off x="2220617" y="2821685"/>
          <a:ext cx="3291784" cy="3291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D0A32-4847-9841-BD48-10C3A57581FD}">
      <dsp:nvSpPr>
        <dsp:cNvPr id="0" name=""/>
        <dsp:cNvSpPr/>
      </dsp:nvSpPr>
      <dsp:spPr>
        <a:xfrm>
          <a:off x="4774705" y="4255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Pitsaaqutaasinnaasut</a:t>
          </a:r>
          <a:r>
            <a:rPr lang="en-US" sz="1400" b="1" kern="1200" dirty="0"/>
            <a:t> God ting </a:t>
          </a:r>
          <a:r>
            <a:rPr lang="en-US" sz="1400" b="1" kern="1200" dirty="0" err="1"/>
            <a:t>som</a:t>
          </a:r>
          <a:r>
            <a:rPr lang="en-US" sz="1400" b="1" kern="1200" dirty="0"/>
            <a:t> </a:t>
          </a:r>
          <a:r>
            <a:rPr lang="en-US" sz="1400" b="1" kern="1200" dirty="0" err="1"/>
            <a:t>kan</a:t>
          </a:r>
          <a:r>
            <a:rPr lang="en-US" sz="1400" b="1" kern="1200" dirty="0"/>
            <a:t> </a:t>
          </a:r>
          <a:r>
            <a:rPr lang="en-US" sz="1400" b="1" kern="1200" dirty="0" err="1"/>
            <a:t>ske</a:t>
          </a:r>
          <a:endParaRPr lang="en-US" sz="1400" b="1" kern="1200" dirty="0"/>
        </a:p>
      </dsp:txBody>
      <dsp:txXfrm>
        <a:off x="5063947" y="293497"/>
        <a:ext cx="1396586" cy="1396586"/>
      </dsp:txXfrm>
    </dsp:sp>
    <dsp:sp modelId="{82349F38-4985-B14F-AE98-BF2E49621B09}">
      <dsp:nvSpPr>
        <dsp:cNvPr id="0" name=""/>
        <dsp:cNvSpPr/>
      </dsp:nvSpPr>
      <dsp:spPr>
        <a:xfrm>
          <a:off x="6947282" y="4255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6947282" y="4255"/>
        <a:ext cx="2962606" cy="1975070"/>
      </dsp:txXfrm>
    </dsp:sp>
    <dsp:sp modelId="{6D2EE8BB-B95F-2B4F-9AFD-3B3D8646FF17}">
      <dsp:nvSpPr>
        <dsp:cNvPr id="0" name=""/>
        <dsp:cNvSpPr/>
      </dsp:nvSpPr>
      <dsp:spPr>
        <a:xfrm>
          <a:off x="6046931" y="2207816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Pitsaaqutaasinnaasut</a:t>
          </a:r>
          <a:r>
            <a:rPr lang="en-US" sz="1400" kern="1200" dirty="0"/>
            <a:t> God ting </a:t>
          </a:r>
          <a:r>
            <a:rPr lang="en-US" sz="1400" kern="1200" dirty="0" err="1"/>
            <a:t>som</a:t>
          </a:r>
          <a:r>
            <a:rPr lang="en-US" sz="1400" kern="1200" dirty="0"/>
            <a:t> </a:t>
          </a:r>
          <a:r>
            <a:rPr lang="en-US" sz="1400" kern="1200" dirty="0" err="1"/>
            <a:t>kan</a:t>
          </a:r>
          <a:r>
            <a:rPr lang="en-US" sz="1400" kern="1200" dirty="0"/>
            <a:t> </a:t>
          </a:r>
          <a:r>
            <a:rPr lang="en-US" sz="1400" kern="1200" dirty="0" err="1"/>
            <a:t>ske</a:t>
          </a:r>
          <a:endParaRPr lang="en-US" sz="1400" kern="1200" dirty="0"/>
        </a:p>
      </dsp:txBody>
      <dsp:txXfrm>
        <a:off x="6336173" y="2497058"/>
        <a:ext cx="1396586" cy="1396586"/>
      </dsp:txXfrm>
    </dsp:sp>
    <dsp:sp modelId="{FD18852A-4D43-B946-8258-6E71E86EA755}">
      <dsp:nvSpPr>
        <dsp:cNvPr id="0" name=""/>
        <dsp:cNvSpPr/>
      </dsp:nvSpPr>
      <dsp:spPr>
        <a:xfrm>
          <a:off x="8219509" y="2207816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8219509" y="2207816"/>
        <a:ext cx="2962606" cy="1975070"/>
      </dsp:txXfrm>
    </dsp:sp>
    <dsp:sp modelId="{ED0248F5-77BE-1C46-9997-76F0229B59D3}">
      <dsp:nvSpPr>
        <dsp:cNvPr id="0" name=""/>
        <dsp:cNvSpPr/>
      </dsp:nvSpPr>
      <dsp:spPr>
        <a:xfrm>
          <a:off x="6046931" y="475226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Pitsaaqutaasinnaasut</a:t>
          </a:r>
          <a:r>
            <a:rPr lang="en-US" sz="1400" kern="1200" dirty="0"/>
            <a:t> God ting </a:t>
          </a:r>
          <a:r>
            <a:rPr lang="en-US" sz="1400" kern="1200" dirty="0" err="1"/>
            <a:t>som</a:t>
          </a:r>
          <a:r>
            <a:rPr lang="en-US" sz="1400" kern="1200" dirty="0"/>
            <a:t> </a:t>
          </a:r>
          <a:r>
            <a:rPr lang="en-US" sz="1400" kern="1200" dirty="0" err="1"/>
            <a:t>kan</a:t>
          </a:r>
          <a:r>
            <a:rPr lang="en-US" sz="1400" kern="1200" dirty="0"/>
            <a:t> </a:t>
          </a:r>
          <a:r>
            <a:rPr lang="en-US" sz="1400" kern="1200" dirty="0" err="1"/>
            <a:t>ske</a:t>
          </a:r>
          <a:endParaRPr lang="en-US" sz="1400" kern="1200" dirty="0"/>
        </a:p>
      </dsp:txBody>
      <dsp:txXfrm>
        <a:off x="6336173" y="5041511"/>
        <a:ext cx="1396586" cy="1396586"/>
      </dsp:txXfrm>
    </dsp:sp>
    <dsp:sp modelId="{5690B269-6862-C84B-B098-AE6EF37F0EC4}">
      <dsp:nvSpPr>
        <dsp:cNvPr id="0" name=""/>
        <dsp:cNvSpPr/>
      </dsp:nvSpPr>
      <dsp:spPr>
        <a:xfrm>
          <a:off x="8219509" y="4752269"/>
          <a:ext cx="2962606" cy="1975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6500" kern="1200" dirty="0"/>
        </a:p>
      </dsp:txBody>
      <dsp:txXfrm>
        <a:off x="8219509" y="4752269"/>
        <a:ext cx="2962606" cy="1975070"/>
      </dsp:txXfrm>
    </dsp:sp>
    <dsp:sp modelId="{679F7F6D-63A4-7046-8800-327DCE10398A}">
      <dsp:nvSpPr>
        <dsp:cNvPr id="0" name=""/>
        <dsp:cNvSpPr/>
      </dsp:nvSpPr>
      <dsp:spPr>
        <a:xfrm>
          <a:off x="4774705" y="6955829"/>
          <a:ext cx="1975070" cy="19750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Allat</a:t>
          </a:r>
          <a:r>
            <a:rPr lang="en-US" sz="2000" kern="1200" dirty="0"/>
            <a:t> </a:t>
          </a:r>
          <a:r>
            <a:rPr lang="en-US" sz="2000" kern="1200" dirty="0" err="1"/>
            <a:t>aamma</a:t>
          </a:r>
          <a:r>
            <a:rPr lang="en-US" sz="2000" kern="1200" dirty="0"/>
            <a:t> </a:t>
          </a:r>
          <a:r>
            <a:rPr lang="en-US" sz="2000" kern="1200" dirty="0" err="1"/>
            <a:t>iluaqutit</a:t>
          </a:r>
          <a:r>
            <a:rPr lang="en-US" sz="2000" kern="1200" dirty="0"/>
            <a:t> Andre </a:t>
          </a:r>
          <a:r>
            <a:rPr lang="en-US" sz="2000" kern="1200" dirty="0" err="1"/>
            <a:t>gode</a:t>
          </a:r>
          <a:r>
            <a:rPr lang="en-US" sz="2000" kern="1200" dirty="0"/>
            <a:t> ting?</a:t>
          </a:r>
        </a:p>
      </dsp:txBody>
      <dsp:txXfrm>
        <a:off x="5063947" y="7245071"/>
        <a:ext cx="1396586" cy="1396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1387138" y="0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49" cy="508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742613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.org/development/desa/disabilities/resources/factsheet-on-persons-with-disabiliti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e9ec48ba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e9ec48ba6_1_0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5e9ec48ba6_1_0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bbd93a57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bbd93a57c_0_3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bbd93a57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5bbd93a57c_0_15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bbd93a57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bbd93a57c_0_36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5bbd93a57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5bbd93a57c_0_25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300" cy="5089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da8b8171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da8b81718_0_4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5da8b81718_0_4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483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aea06a609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aea06a609a_0_65:notes"/>
          <p:cNvSpPr txBox="1">
            <a:spLocks noGrp="1"/>
          </p:cNvSpPr>
          <p:nvPr>
            <p:ph type="body" idx="1"/>
          </p:nvPr>
        </p:nvSpPr>
        <p:spPr>
          <a:xfrm>
            <a:off x="2009775" y="5372100"/>
            <a:ext cx="16084500" cy="5089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5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LNOB compels us to focus on discrimination and inequalities (often multiple and intersecting) that undermine the agency of people</a:t>
            </a:r>
            <a:endParaRPr sz="39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9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44450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Roboto"/>
              <a:buChar char="●"/>
            </a:pPr>
            <a:r>
              <a:rPr lang="en-US" sz="3400"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Around 15 per cent of the world’s population, or estimated 1 billion people, live with disabilities. They are the world’s largest minority. </a:t>
            </a:r>
            <a:r>
              <a:rPr lang="en-US" sz="3400" u="sng">
                <a:solidFill>
                  <a:schemeClr val="hlink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(UN)</a:t>
            </a:r>
            <a:endParaRPr sz="340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95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Tyranny of low expectations - assumptions what people can and can not. </a:t>
            </a:r>
            <a:endParaRPr sz="3950">
              <a:solidFill>
                <a:srgbClr val="33333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aea06a609a_0_65:notes"/>
          <p:cNvSpPr txBox="1">
            <a:spLocks noGrp="1"/>
          </p:cNvSpPr>
          <p:nvPr>
            <p:ph type="sldNum" idx="12"/>
          </p:nvPr>
        </p:nvSpPr>
        <p:spPr>
          <a:xfrm>
            <a:off x="11387138" y="10742613"/>
            <a:ext cx="8712300" cy="565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ctrTitle"/>
          </p:nvPr>
        </p:nvSpPr>
        <p:spPr>
          <a:xfrm>
            <a:off x="685325" y="1637146"/>
            <a:ext cx="18733500" cy="45132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400"/>
              <a:buNone/>
              <a:defRPr sz="114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685307" y="6231576"/>
            <a:ext cx="18733500" cy="1742700"/>
          </a:xfrm>
          <a:prstGeom prst="rect">
            <a:avLst/>
          </a:prstGeom>
        </p:spPr>
        <p:txBody>
          <a:bodyPr spcFirstLastPara="1" wrap="square" lIns="201025" tIns="201025" rIns="201025" bIns="2010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18627640" y="10253320"/>
            <a:ext cx="1206300" cy="865500"/>
          </a:xfrm>
          <a:prstGeom prst="rect">
            <a:avLst/>
          </a:prstGeom>
        </p:spPr>
        <p:txBody>
          <a:bodyPr spcFirstLastPara="1" wrap="square" lIns="201025" tIns="201025" rIns="201025" bIns="2010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058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1005205" y="2638848"/>
            <a:ext cx="18093600" cy="7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marL="2286000" lvl="4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marL="2743200" lvl="5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1588085" y="7267305"/>
            <a:ext cx="17088600" cy="22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100"/>
              <a:buFont typeface="Calibri"/>
              <a:buNone/>
              <a:defRPr sz="81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1588085" y="4793385"/>
            <a:ext cx="170886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7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1005205" y="2531515"/>
            <a:ext cx="88827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2"/>
          </p:nvPr>
        </p:nvSpPr>
        <p:spPr>
          <a:xfrm>
            <a:off x="1005205" y="3586530"/>
            <a:ext cx="8882700" cy="6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body" idx="3"/>
          </p:nvPr>
        </p:nvSpPr>
        <p:spPr>
          <a:xfrm>
            <a:off x="10212604" y="2531515"/>
            <a:ext cx="8886600" cy="10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marL="45720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/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/>
            </a:lvl2pPr>
            <a:lvl3pPr marL="1371600" lvl="2" indent="-2286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8pPr>
            <a:lvl9pPr marL="4114800" lvl="8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4"/>
          </p:nvPr>
        </p:nvSpPr>
        <p:spPr>
          <a:xfrm>
            <a:off x="10212604" y="3586530"/>
            <a:ext cx="8886600" cy="6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4pPr>
            <a:lvl5pPr marL="2286000" lvl="4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»"/>
              <a:defRPr sz="3200"/>
            </a:lvl5pPr>
            <a:lvl6pPr marL="2743200" lvl="5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9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>
            <a:spLocks noGrp="1"/>
          </p:cNvSpPr>
          <p:nvPr>
            <p:ph type="title"/>
          </p:nvPr>
        </p:nvSpPr>
        <p:spPr>
          <a:xfrm>
            <a:off x="1005205" y="450280"/>
            <a:ext cx="661440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2"/>
          <p:cNvSpPr txBox="1">
            <a:spLocks noGrp="1"/>
          </p:cNvSpPr>
          <p:nvPr>
            <p:ph type="body" idx="1"/>
          </p:nvPr>
        </p:nvSpPr>
        <p:spPr>
          <a:xfrm>
            <a:off x="7860145" y="450280"/>
            <a:ext cx="11238600" cy="9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6350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marL="914400" lvl="1" indent="-5842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Char char="–"/>
              <a:defRPr sz="5600"/>
            </a:lvl2pPr>
            <a:lvl3pPr marL="1371600" lvl="2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  <a:defRPr sz="4000"/>
            </a:lvl4pPr>
            <a:lvl5pPr marL="228600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»"/>
              <a:defRPr sz="4000"/>
            </a:lvl5pPr>
            <a:lvl6pPr marL="274320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marL="320040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marL="365760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marL="411480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2"/>
          </p:nvPr>
        </p:nvSpPr>
        <p:spPr>
          <a:xfrm>
            <a:off x="1005205" y="2366586"/>
            <a:ext cx="6614400" cy="77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3940544" y="7916545"/>
            <a:ext cx="12062400" cy="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>
            <a:spLocks noGrp="1"/>
          </p:cNvSpPr>
          <p:nvPr>
            <p:ph type="pic" idx="2"/>
          </p:nvPr>
        </p:nvSpPr>
        <p:spPr>
          <a:xfrm>
            <a:off x="3940544" y="1010511"/>
            <a:ext cx="12062400" cy="6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R="0" lvl="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3"/>
          <p:cNvSpPr txBox="1">
            <a:spLocks noGrp="1"/>
          </p:cNvSpPr>
          <p:nvPr>
            <p:ph type="body" idx="1"/>
          </p:nvPr>
        </p:nvSpPr>
        <p:spPr>
          <a:xfrm>
            <a:off x="3940544" y="8851138"/>
            <a:ext cx="120624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2" name="Google Shape;242;p43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 rot="5400000">
            <a:off x="6320095" y="-2675952"/>
            <a:ext cx="7464000" cy="180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marL="2286000" lvl="4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marL="2743200" lvl="5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 rot="5400000">
            <a:off x="12012445" y="3015948"/>
            <a:ext cx="9649500" cy="45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 rot="5400000">
            <a:off x="2798104" y="-1339902"/>
            <a:ext cx="9649500" cy="13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marL="914400" lvl="1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2pPr>
            <a:lvl3pPr marL="1371600" lvl="2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marL="1828800" lvl="3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  <a:defRPr/>
            </a:lvl4pPr>
            <a:lvl5pPr marL="2286000" lvl="4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»"/>
              <a:defRPr/>
            </a:lvl5pPr>
            <a:lvl6pPr marL="2743200" lvl="5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marL="3200400" lvl="6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marL="3657600" lvl="7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marL="4114800" lvl="8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45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1004888" y="2638425"/>
            <a:ext cx="18094325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1004888" y="2638425"/>
            <a:ext cx="8970962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10128250" y="2638425"/>
            <a:ext cx="8970963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1587500" y="7267575"/>
            <a:ext cx="17089438" cy="224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1587500" y="4792663"/>
            <a:ext cx="17089438" cy="247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1004888" y="2532063"/>
            <a:ext cx="8883650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1004888" y="3586163"/>
            <a:ext cx="8883650" cy="651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3"/>
          </p:nvPr>
        </p:nvSpPr>
        <p:spPr>
          <a:xfrm>
            <a:off x="10212388" y="2532063"/>
            <a:ext cx="8886825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4"/>
          </p:nvPr>
        </p:nvSpPr>
        <p:spPr>
          <a:xfrm>
            <a:off x="10212388" y="3586163"/>
            <a:ext cx="8886825" cy="651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1004888" y="450850"/>
            <a:ext cx="6615112" cy="1916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7859713" y="450850"/>
            <a:ext cx="11239500" cy="9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1004888" y="2366963"/>
            <a:ext cx="6615112" cy="773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3940175" y="7916863"/>
            <a:ext cx="12063413" cy="93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3940175" y="1011238"/>
            <a:ext cx="12063413" cy="678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940175" y="8851900"/>
            <a:ext cx="12063413" cy="13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 rot="5400000">
            <a:off x="6319837" y="-2676525"/>
            <a:ext cx="7464425" cy="1809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 rot="5400000">
            <a:off x="12012612" y="3016250"/>
            <a:ext cx="9650412" cy="452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 rot="5400000">
            <a:off x="2889250" y="-1431925"/>
            <a:ext cx="9650412" cy="1341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004888" y="452438"/>
            <a:ext cx="18094325" cy="18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004888" y="2638425"/>
            <a:ext cx="18094325" cy="746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1004888" y="10482263"/>
            <a:ext cx="4691062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6869113" y="10482263"/>
            <a:ext cx="6365875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4408150" y="10482263"/>
            <a:ext cx="4691063" cy="60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1005205" y="452898"/>
            <a:ext cx="18093600" cy="18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00"/>
              <a:buFont typeface="Calibri"/>
              <a:buNone/>
              <a:defRPr sz="8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1005205" y="2638848"/>
            <a:ext cx="18093600" cy="74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t" anchorCtr="0">
            <a:noAutofit/>
          </a:bodyPr>
          <a:lstStyle>
            <a:lvl1pPr marL="457200" marR="0" lvl="0" indent="-635000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1005205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6868901" y="10482092"/>
            <a:ext cx="63663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14407938" y="10482092"/>
            <a:ext cx="46911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250" tIns="92100" rIns="184250" bIns="921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2" r:id="rId3"/>
    <p:sldLayoutId id="2147483683" r:id="rId4"/>
    <p:sldLayoutId id="2147483685" r:id="rId5"/>
    <p:sldLayoutId id="2147483686" r:id="rId6"/>
    <p:sldLayoutId id="2147483687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14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4808" y="0"/>
            <a:ext cx="14994718" cy="113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95AB13-E074-2D18-C798-A99AE20C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Universelt</a:t>
            </a:r>
            <a:r>
              <a:rPr lang="en-US" dirty="0"/>
              <a:t> Design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426418-77A5-A26C-15C4-10DD69604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6600" dirty="0"/>
              <a:t>Hvis design er at skabe funktionelle, bæredygtige og elegante ting og processer til brug for mennesker - så er universelt design at skabe funktionelle, bæredygtige og elegant ting og processer til brug for alle mennesker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64336-BA8B-954C-CE04-5F22E678C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400" dirty="0"/>
              <a:t>Vi </a:t>
            </a:r>
            <a:r>
              <a:rPr lang="en-US" sz="5400" dirty="0" err="1"/>
              <a:t>skal</a:t>
            </a:r>
            <a:r>
              <a:rPr lang="en-US" sz="5400" dirty="0"/>
              <a:t> </a:t>
            </a:r>
            <a:r>
              <a:rPr lang="en-US" sz="5400" dirty="0" err="1"/>
              <a:t>forlange</a:t>
            </a:r>
            <a:r>
              <a:rPr lang="en-US" sz="5400" dirty="0"/>
              <a:t> </a:t>
            </a:r>
            <a:r>
              <a:rPr lang="en-US" sz="5400" dirty="0" err="1"/>
              <a:t>af</a:t>
            </a:r>
            <a:r>
              <a:rPr lang="en-US" sz="5400" dirty="0"/>
              <a:t> </a:t>
            </a:r>
            <a:r>
              <a:rPr lang="en-US" sz="5400" dirty="0" err="1"/>
              <a:t>kommunerne</a:t>
            </a:r>
            <a:r>
              <a:rPr lang="en-US" sz="5400" dirty="0"/>
              <a:t> </a:t>
            </a:r>
            <a:r>
              <a:rPr lang="en-US" sz="5400" dirty="0" err="1"/>
              <a:t>især</a:t>
            </a:r>
            <a:r>
              <a:rPr lang="en-US" sz="5400" dirty="0"/>
              <a:t> </a:t>
            </a:r>
            <a:r>
              <a:rPr lang="en-US" sz="5400" dirty="0" err="1"/>
              <a:t>implementere</a:t>
            </a:r>
            <a:r>
              <a:rPr lang="en-US" sz="5400" dirty="0"/>
              <a:t> den nye handicap </a:t>
            </a:r>
            <a:r>
              <a:rPr lang="en-US" sz="5400" dirty="0" err="1"/>
              <a:t>lov</a:t>
            </a:r>
            <a:r>
              <a:rPr lang="en-US" sz="5400" dirty="0"/>
              <a:t> </a:t>
            </a:r>
            <a:r>
              <a:rPr lang="en-US" sz="5400" dirty="0" err="1"/>
              <a:t>fra</a:t>
            </a:r>
            <a:r>
              <a:rPr lang="en-US" sz="5400" dirty="0"/>
              <a:t> 2020</a:t>
            </a:r>
          </a:p>
          <a:p>
            <a:endParaRPr lang="en-US" sz="5400" dirty="0"/>
          </a:p>
          <a:p>
            <a:r>
              <a:rPr lang="en-US" sz="5400" dirty="0" err="1"/>
              <a:t>Jeg</a:t>
            </a:r>
            <a:r>
              <a:rPr lang="en-US" sz="5400" dirty="0"/>
              <a:t> </a:t>
            </a:r>
            <a:r>
              <a:rPr lang="en-US" sz="5400" dirty="0" err="1"/>
              <a:t>håber</a:t>
            </a:r>
            <a:r>
              <a:rPr lang="en-US" sz="5400" dirty="0"/>
              <a:t> at vi </a:t>
            </a:r>
            <a:r>
              <a:rPr lang="en-US" sz="5400" dirty="0" err="1"/>
              <a:t>idag</a:t>
            </a:r>
            <a:r>
              <a:rPr lang="en-US" sz="5400" dirty="0"/>
              <a:t> – </a:t>
            </a:r>
            <a:r>
              <a:rPr lang="en-US" sz="5400" dirty="0" err="1"/>
              <a:t>kan</a:t>
            </a:r>
            <a:r>
              <a:rPr lang="en-US" sz="5400" dirty="0"/>
              <a:t> </a:t>
            </a:r>
            <a:r>
              <a:rPr lang="en-US" sz="5400" dirty="0" err="1"/>
              <a:t>bygge</a:t>
            </a:r>
            <a:r>
              <a:rPr lang="en-US" sz="5400" dirty="0"/>
              <a:t> </a:t>
            </a:r>
            <a:r>
              <a:rPr lang="en-US" sz="5400" dirty="0" err="1"/>
              <a:t>på</a:t>
            </a:r>
            <a:r>
              <a:rPr lang="en-US" sz="5400" dirty="0"/>
              <a:t> den </a:t>
            </a:r>
            <a:r>
              <a:rPr lang="en-US" sz="5400" dirty="0" err="1"/>
              <a:t>kamp</a:t>
            </a:r>
            <a:r>
              <a:rPr lang="en-US" sz="5400" dirty="0"/>
              <a:t> for </a:t>
            </a:r>
            <a:r>
              <a:rPr lang="en-US" sz="5400" dirty="0" err="1"/>
              <a:t>rettigher</a:t>
            </a:r>
            <a:r>
              <a:rPr lang="en-US" sz="5400" dirty="0"/>
              <a:t> </a:t>
            </a:r>
            <a:r>
              <a:rPr lang="en-US" sz="5400" dirty="0" err="1"/>
              <a:t>og</a:t>
            </a:r>
            <a:r>
              <a:rPr lang="en-US" sz="5400" dirty="0"/>
              <a:t> se om vi </a:t>
            </a:r>
            <a:r>
              <a:rPr lang="en-US" sz="5400" dirty="0" err="1"/>
              <a:t>kan</a:t>
            </a:r>
            <a:r>
              <a:rPr lang="en-US" sz="5400" dirty="0"/>
              <a:t> </a:t>
            </a:r>
            <a:r>
              <a:rPr lang="en-US" sz="5400" dirty="0" err="1"/>
              <a:t>skabe</a:t>
            </a:r>
            <a:r>
              <a:rPr lang="en-US" sz="5400" dirty="0"/>
              <a:t> nye </a:t>
            </a:r>
            <a:r>
              <a:rPr lang="en-US" sz="5400" dirty="0" err="1"/>
              <a:t>ideer</a:t>
            </a:r>
            <a:r>
              <a:rPr lang="en-US" sz="5400" dirty="0"/>
              <a:t> </a:t>
            </a:r>
            <a:r>
              <a:rPr lang="en-US" sz="5400" dirty="0" err="1"/>
              <a:t>som</a:t>
            </a:r>
            <a:r>
              <a:rPr lang="en-US" sz="5400" dirty="0"/>
              <a:t> </a:t>
            </a:r>
            <a:r>
              <a:rPr lang="en-US" sz="5400" dirty="0" err="1"/>
              <a:t>hjælper</a:t>
            </a:r>
            <a:r>
              <a:rPr lang="en-US" sz="5400" dirty="0"/>
              <a:t> mange </a:t>
            </a:r>
            <a:r>
              <a:rPr lang="en-US" sz="5400" dirty="0" err="1"/>
              <a:t>som</a:t>
            </a:r>
            <a:r>
              <a:rPr lang="en-US" sz="5400" dirty="0"/>
              <a:t> </a:t>
            </a:r>
            <a:r>
              <a:rPr lang="en-US" sz="5400" dirty="0" err="1"/>
              <a:t>har</a:t>
            </a:r>
            <a:r>
              <a:rPr lang="en-US" sz="5400" dirty="0"/>
              <a:t> de </a:t>
            </a:r>
            <a:r>
              <a:rPr lang="en-US" sz="5400" dirty="0" err="1"/>
              <a:t>samme</a:t>
            </a:r>
            <a:r>
              <a:rPr lang="en-US" sz="5400" dirty="0"/>
              <a:t> </a:t>
            </a:r>
            <a:r>
              <a:rPr lang="en-US" sz="5400" dirty="0" err="1"/>
              <a:t>problemer</a:t>
            </a:r>
            <a:r>
              <a:rPr lang="en-US" sz="5400" dirty="0"/>
              <a:t> </a:t>
            </a:r>
            <a:r>
              <a:rPr lang="en-US" sz="5400" dirty="0" err="1"/>
              <a:t>som</a:t>
            </a:r>
            <a:r>
              <a:rPr lang="en-US" sz="5400" dirty="0"/>
              <a:t> er her </a:t>
            </a:r>
            <a:r>
              <a:rPr lang="en-US" sz="5400" dirty="0" err="1"/>
              <a:t>i</a:t>
            </a:r>
            <a:r>
              <a:rPr lang="en-US" sz="5400" dirty="0"/>
              <a:t> </a:t>
            </a:r>
            <a:r>
              <a:rPr lang="en-US" sz="5400" dirty="0" err="1"/>
              <a:t>rummet</a:t>
            </a:r>
            <a:r>
              <a:rPr lang="en-US" sz="5400" dirty="0"/>
              <a:t> </a:t>
            </a:r>
            <a:r>
              <a:rPr lang="en-US" sz="5400" dirty="0" err="1"/>
              <a:t>idag</a:t>
            </a:r>
            <a:r>
              <a:rPr lang="en-US" sz="5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80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233BC-30DE-CFAC-B9E2-44E3167E7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246760"/>
              </p:ext>
            </p:extLst>
          </p:nvPr>
        </p:nvGraphicFramePr>
        <p:xfrm>
          <a:off x="3021499" y="1772313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5A9AA-3640-D253-721C-897B66059B77}"/>
              </a:ext>
            </a:extLst>
          </p:cNvPr>
          <p:cNvSpPr txBox="1"/>
          <p:nvPr/>
        </p:nvSpPr>
        <p:spPr>
          <a:xfrm>
            <a:off x="5779008" y="5212080"/>
            <a:ext cx="2267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Billigere</a:t>
            </a:r>
            <a:r>
              <a:rPr lang="en-US" sz="1800" dirty="0">
                <a:solidFill>
                  <a:schemeClr val="bg1"/>
                </a:solidFill>
              </a:rPr>
              <a:t> data giver </a:t>
            </a:r>
            <a:r>
              <a:rPr lang="en-US" sz="1800" dirty="0" err="1">
                <a:solidFill>
                  <a:schemeClr val="bg1"/>
                </a:solidFill>
              </a:rPr>
              <a:t>realistisk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adgang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til</a:t>
            </a:r>
            <a:r>
              <a:rPr lang="en-US" sz="1800" dirty="0">
                <a:solidFill>
                  <a:schemeClr val="bg1"/>
                </a:solidFill>
              </a:rPr>
              <a:t> at </a:t>
            </a:r>
            <a:r>
              <a:rPr lang="en-US" sz="1800" dirty="0" err="1">
                <a:solidFill>
                  <a:schemeClr val="bg1"/>
                </a:solidFill>
              </a:rPr>
              <a:t>bruge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internettet</a:t>
            </a:r>
            <a:r>
              <a:rPr lang="en-US" sz="1800" dirty="0">
                <a:solidFill>
                  <a:schemeClr val="bg1"/>
                </a:solidFill>
              </a:rPr>
              <a:t>, zoom/messenger </a:t>
            </a:r>
            <a:r>
              <a:rPr lang="en-US" sz="1800" dirty="0" err="1">
                <a:solidFill>
                  <a:schemeClr val="bg1"/>
                </a:solidFill>
              </a:rPr>
              <a:t>og</a:t>
            </a:r>
            <a:r>
              <a:rPr lang="en-US" sz="1800" dirty="0">
                <a:solidFill>
                  <a:schemeClr val="bg1"/>
                </a:solidFill>
              </a:rPr>
              <a:t> special </a:t>
            </a:r>
            <a:r>
              <a:rPr lang="en-US" sz="1800" dirty="0" err="1">
                <a:solidFill>
                  <a:schemeClr val="bg1"/>
                </a:solidFill>
              </a:rPr>
              <a:t>programmr</a:t>
            </a:r>
            <a:r>
              <a:rPr lang="en-US" sz="1800" dirty="0">
                <a:solidFill>
                  <a:schemeClr val="bg1"/>
                </a:solidFill>
              </a:rPr>
              <a:t> for handicapped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25449"/>
            <a:ext cx="14777294" cy="1884900"/>
          </a:xfrm>
        </p:spPr>
        <p:txBody>
          <a:bodyPr/>
          <a:lstStyle/>
          <a:p>
            <a:r>
              <a:rPr lang="en-US" sz="7200" dirty="0" err="1"/>
              <a:t>Ideer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de </a:t>
            </a:r>
            <a:r>
              <a:rPr lang="en-US" sz="7200" dirty="0" err="1"/>
              <a:t>værdier</a:t>
            </a:r>
            <a:r>
              <a:rPr lang="en-US" sz="7200" dirty="0"/>
              <a:t> </a:t>
            </a:r>
            <a:r>
              <a:rPr lang="en-US" sz="7200" dirty="0" err="1"/>
              <a:t>som</a:t>
            </a:r>
            <a:r>
              <a:rPr lang="en-US" sz="7200" dirty="0"/>
              <a:t> de </a:t>
            </a:r>
            <a:r>
              <a:rPr lang="en-US" sz="7200" dirty="0" err="1"/>
              <a:t>kan</a:t>
            </a:r>
            <a:r>
              <a:rPr lang="en-US" sz="7200" dirty="0"/>
              <a:t> </a:t>
            </a:r>
            <a:r>
              <a:rPr lang="en-US" sz="7200" dirty="0" err="1"/>
              <a:t>skabe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976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233BC-30DE-CFAC-B9E2-44E3167E7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278472"/>
              </p:ext>
            </p:extLst>
          </p:nvPr>
        </p:nvGraphicFramePr>
        <p:xfrm>
          <a:off x="3021499" y="1772313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5A9AA-3640-D253-721C-897B66059B77}"/>
              </a:ext>
            </a:extLst>
          </p:cNvPr>
          <p:cNvSpPr txBox="1"/>
          <p:nvPr/>
        </p:nvSpPr>
        <p:spPr>
          <a:xfrm>
            <a:off x="5779008" y="5212080"/>
            <a:ext cx="2267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Etablering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af</a:t>
            </a:r>
            <a:r>
              <a:rPr lang="en-US" sz="2800" dirty="0">
                <a:solidFill>
                  <a:schemeClr val="bg1"/>
                </a:solidFill>
              </a:rPr>
              <a:t> parasport </a:t>
            </a:r>
            <a:r>
              <a:rPr lang="en-US" sz="2800" dirty="0" err="1">
                <a:solidFill>
                  <a:schemeClr val="bg1"/>
                </a:solidFill>
              </a:rPr>
              <a:t>i</a:t>
            </a:r>
            <a:r>
              <a:rPr lang="en-US" sz="2800" dirty="0">
                <a:solidFill>
                  <a:schemeClr val="bg1"/>
                </a:solidFill>
              </a:rPr>
              <a:t> hele </a:t>
            </a:r>
            <a:r>
              <a:rPr lang="en-US" sz="2800" dirty="0" err="1">
                <a:solidFill>
                  <a:schemeClr val="bg1"/>
                </a:solidFill>
              </a:rPr>
              <a:t>Grønland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25449"/>
            <a:ext cx="14777294" cy="1884900"/>
          </a:xfrm>
        </p:spPr>
        <p:txBody>
          <a:bodyPr/>
          <a:lstStyle/>
          <a:p>
            <a:r>
              <a:rPr lang="en-US" sz="7200" dirty="0" err="1"/>
              <a:t>Ideer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de </a:t>
            </a:r>
            <a:r>
              <a:rPr lang="en-US" sz="7200" dirty="0" err="1"/>
              <a:t>værdier</a:t>
            </a:r>
            <a:r>
              <a:rPr lang="en-US" sz="7200" dirty="0"/>
              <a:t> </a:t>
            </a:r>
            <a:r>
              <a:rPr lang="en-US" sz="7200" dirty="0" err="1"/>
              <a:t>som</a:t>
            </a:r>
            <a:r>
              <a:rPr lang="en-US" sz="7200" dirty="0"/>
              <a:t> de </a:t>
            </a:r>
            <a:r>
              <a:rPr lang="en-US" sz="7200" dirty="0" err="1"/>
              <a:t>kan</a:t>
            </a:r>
            <a:r>
              <a:rPr lang="en-US" sz="7200" dirty="0"/>
              <a:t> </a:t>
            </a:r>
            <a:r>
              <a:rPr lang="en-US" sz="7200" dirty="0" err="1"/>
              <a:t>skabe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3885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233BC-30DE-CFAC-B9E2-44E3167E7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482668"/>
              </p:ext>
            </p:extLst>
          </p:nvPr>
        </p:nvGraphicFramePr>
        <p:xfrm>
          <a:off x="3021499" y="1772313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5A9AA-3640-D253-721C-897B66059B77}"/>
              </a:ext>
            </a:extLst>
          </p:cNvPr>
          <p:cNvSpPr txBox="1"/>
          <p:nvPr/>
        </p:nvSpPr>
        <p:spPr>
          <a:xfrm>
            <a:off x="5779008" y="5212080"/>
            <a:ext cx="2267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</a:rPr>
              <a:t>Investering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dirty="0">
                <a:solidFill>
                  <a:schemeClr val="bg1"/>
                </a:solidFill>
              </a:rPr>
              <a:t> at </a:t>
            </a:r>
            <a:r>
              <a:rPr lang="en-US" sz="1800" dirty="0" err="1">
                <a:solidFill>
                  <a:schemeClr val="bg1"/>
                </a:solidFill>
              </a:rPr>
              <a:t>fremme</a:t>
            </a:r>
            <a:r>
              <a:rPr lang="en-US" sz="1800" dirty="0">
                <a:solidFill>
                  <a:schemeClr val="bg1"/>
                </a:solidFill>
              </a:rPr>
              <a:t> kunst </a:t>
            </a:r>
            <a:r>
              <a:rPr lang="en-US" sz="1800" dirty="0" err="1">
                <a:solidFill>
                  <a:schemeClr val="bg1"/>
                </a:solidFill>
              </a:rPr>
              <a:t>og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musik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fra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mennesker</a:t>
            </a:r>
            <a:r>
              <a:rPr lang="en-US" sz="1800" dirty="0">
                <a:solidFill>
                  <a:schemeClr val="bg1"/>
                </a:solidFill>
              </a:rPr>
              <a:t> med handicap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25449"/>
            <a:ext cx="14777294" cy="1884900"/>
          </a:xfrm>
        </p:spPr>
        <p:txBody>
          <a:bodyPr/>
          <a:lstStyle/>
          <a:p>
            <a:r>
              <a:rPr lang="en-US" sz="7200" dirty="0" err="1"/>
              <a:t>Ideer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de </a:t>
            </a:r>
            <a:r>
              <a:rPr lang="en-US" sz="7200" dirty="0" err="1"/>
              <a:t>værdier</a:t>
            </a:r>
            <a:r>
              <a:rPr lang="en-US" sz="7200" dirty="0"/>
              <a:t> </a:t>
            </a:r>
            <a:r>
              <a:rPr lang="en-US" sz="7200" dirty="0" err="1"/>
              <a:t>som</a:t>
            </a:r>
            <a:r>
              <a:rPr lang="en-US" sz="7200" dirty="0"/>
              <a:t> de </a:t>
            </a:r>
            <a:r>
              <a:rPr lang="en-US" sz="7200" dirty="0" err="1"/>
              <a:t>kan</a:t>
            </a:r>
            <a:r>
              <a:rPr lang="en-US" sz="7200" dirty="0"/>
              <a:t> </a:t>
            </a:r>
            <a:r>
              <a:rPr lang="en-US" sz="7200" dirty="0" err="1"/>
              <a:t>skabe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1653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233BC-30DE-CFAC-B9E2-44E3167E7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212308"/>
              </p:ext>
            </p:extLst>
          </p:nvPr>
        </p:nvGraphicFramePr>
        <p:xfrm>
          <a:off x="3021499" y="1772313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5A9AA-3640-D253-721C-897B66059B77}"/>
              </a:ext>
            </a:extLst>
          </p:cNvPr>
          <p:cNvSpPr txBox="1"/>
          <p:nvPr/>
        </p:nvSpPr>
        <p:spPr>
          <a:xfrm>
            <a:off x="5779008" y="5212080"/>
            <a:ext cx="22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Indsats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eller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investering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25449"/>
            <a:ext cx="14777294" cy="1884900"/>
          </a:xfrm>
        </p:spPr>
        <p:txBody>
          <a:bodyPr/>
          <a:lstStyle/>
          <a:p>
            <a:r>
              <a:rPr lang="en-US" sz="7200" dirty="0" err="1"/>
              <a:t>Ideer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de </a:t>
            </a:r>
            <a:r>
              <a:rPr lang="en-US" sz="7200" dirty="0" err="1"/>
              <a:t>værdier</a:t>
            </a:r>
            <a:r>
              <a:rPr lang="en-US" sz="7200" dirty="0"/>
              <a:t> </a:t>
            </a:r>
            <a:r>
              <a:rPr lang="en-US" sz="7200" dirty="0" err="1"/>
              <a:t>som</a:t>
            </a:r>
            <a:r>
              <a:rPr lang="en-US" sz="7200" dirty="0"/>
              <a:t> de </a:t>
            </a:r>
            <a:r>
              <a:rPr lang="en-US" sz="7200" dirty="0" err="1"/>
              <a:t>kan</a:t>
            </a:r>
            <a:r>
              <a:rPr lang="en-US" sz="7200" dirty="0"/>
              <a:t> </a:t>
            </a:r>
            <a:r>
              <a:rPr lang="en-US" sz="7200" dirty="0" err="1"/>
              <a:t>skabe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099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5A343A-1882-0049-FDC6-97774EFF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Ideer</a:t>
            </a:r>
            <a:r>
              <a:rPr lang="en-US" dirty="0"/>
              <a:t> – </a:t>
            </a:r>
            <a:r>
              <a:rPr lang="en-US" dirty="0" err="1"/>
              <a:t>initiativer</a:t>
            </a:r>
            <a:r>
              <a:rPr lang="en-US" dirty="0"/>
              <a:t> -</a:t>
            </a:r>
            <a:r>
              <a:rPr lang="en-US" dirty="0" err="1"/>
              <a:t>investeringer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32E3E-20D1-ABAD-5F6F-13C0377D4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Fokuseret</a:t>
            </a:r>
            <a:r>
              <a:rPr lang="en-US" dirty="0"/>
              <a:t> </a:t>
            </a:r>
            <a:r>
              <a:rPr lang="en-US" dirty="0" err="1"/>
              <a:t>støtte</a:t>
            </a:r>
            <a:r>
              <a:rPr lang="en-US" dirty="0"/>
              <a:t> for at </a:t>
            </a:r>
            <a:r>
              <a:rPr lang="en-US" dirty="0" err="1"/>
              <a:t>skaffe</a:t>
            </a:r>
            <a:r>
              <a:rPr lang="en-US" dirty="0"/>
              <a:t> </a:t>
            </a:r>
            <a:r>
              <a:rPr lang="en-US" dirty="0" err="1"/>
              <a:t>mennesker</a:t>
            </a:r>
            <a:r>
              <a:rPr lang="en-US" dirty="0"/>
              <a:t> med handicap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den </a:t>
            </a:r>
            <a:r>
              <a:rPr lang="en-US" dirty="0" err="1"/>
              <a:t>uddannelse</a:t>
            </a:r>
            <a:r>
              <a:rPr lang="en-US" dirty="0"/>
              <a:t> de vil.</a:t>
            </a:r>
          </a:p>
          <a:p>
            <a:r>
              <a:rPr lang="en-US" dirty="0" err="1"/>
              <a:t>Fokuseret</a:t>
            </a:r>
            <a:r>
              <a:rPr lang="en-US" dirty="0"/>
              <a:t> </a:t>
            </a:r>
            <a:r>
              <a:rPr lang="en-US" dirty="0" err="1"/>
              <a:t>støtte</a:t>
            </a:r>
            <a:r>
              <a:rPr lang="en-US" dirty="0"/>
              <a:t> for at </a:t>
            </a:r>
            <a:r>
              <a:rPr lang="en-US" dirty="0" err="1"/>
              <a:t>skabe</a:t>
            </a:r>
            <a:r>
              <a:rPr lang="en-US" dirty="0"/>
              <a:t> </a:t>
            </a:r>
            <a:r>
              <a:rPr lang="en-US" dirty="0" err="1"/>
              <a:t>muligheden</a:t>
            </a:r>
            <a:r>
              <a:rPr lang="en-US" dirty="0"/>
              <a:t> for at </a:t>
            </a:r>
            <a:r>
              <a:rPr lang="en-US" dirty="0" err="1"/>
              <a:t>mennesker</a:t>
            </a:r>
            <a:r>
              <a:rPr lang="en-US" dirty="0"/>
              <a:t> med handicap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få</a:t>
            </a:r>
            <a:r>
              <a:rPr lang="en-US" dirty="0"/>
              <a:t> det job de </a:t>
            </a:r>
            <a:r>
              <a:rPr lang="en-US" dirty="0" err="1"/>
              <a:t>helst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have </a:t>
            </a:r>
            <a:r>
              <a:rPr lang="en-US" dirty="0" err="1"/>
              <a:t>inklusiv</a:t>
            </a:r>
            <a:r>
              <a:rPr lang="en-US" dirty="0"/>
              <a:t> lave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firma</a:t>
            </a:r>
            <a:endParaRPr lang="en-US" dirty="0"/>
          </a:p>
          <a:p>
            <a:r>
              <a:rPr lang="en-US" dirty="0"/>
              <a:t>ANDRE IDEER/TANKER/DRØMME</a:t>
            </a:r>
          </a:p>
        </p:txBody>
      </p:sp>
    </p:spTree>
    <p:extLst>
      <p:ext uri="{BB962C8B-B14F-4D97-AF65-F5344CB8AC3E}">
        <p14:creationId xmlns:p14="http://schemas.microsoft.com/office/powerpoint/2010/main" val="70957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233BC-30DE-CFAC-B9E2-44E3167E7EC8}"/>
              </a:ext>
            </a:extLst>
          </p:cNvPr>
          <p:cNvGraphicFramePr/>
          <p:nvPr/>
        </p:nvGraphicFramePr>
        <p:xfrm>
          <a:off x="3021499" y="1772313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5A9AA-3640-D253-721C-897B66059B77}"/>
              </a:ext>
            </a:extLst>
          </p:cNvPr>
          <p:cNvSpPr txBox="1"/>
          <p:nvPr/>
        </p:nvSpPr>
        <p:spPr>
          <a:xfrm>
            <a:off x="5779008" y="5212080"/>
            <a:ext cx="2267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Indsats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eller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investering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25449"/>
            <a:ext cx="14777294" cy="1884900"/>
          </a:xfrm>
        </p:spPr>
        <p:txBody>
          <a:bodyPr/>
          <a:lstStyle/>
          <a:p>
            <a:r>
              <a:rPr lang="en-US" sz="7200" dirty="0" err="1"/>
              <a:t>Ideer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de </a:t>
            </a:r>
            <a:r>
              <a:rPr lang="en-US" sz="7200" dirty="0" err="1"/>
              <a:t>værdier</a:t>
            </a:r>
            <a:r>
              <a:rPr lang="en-US" sz="7200" dirty="0"/>
              <a:t> </a:t>
            </a:r>
            <a:r>
              <a:rPr lang="en-US" sz="7200" dirty="0" err="1"/>
              <a:t>som</a:t>
            </a:r>
            <a:r>
              <a:rPr lang="en-US" sz="7200" dirty="0"/>
              <a:t> de </a:t>
            </a:r>
            <a:r>
              <a:rPr lang="en-US" sz="7200" dirty="0" err="1"/>
              <a:t>kan</a:t>
            </a:r>
            <a:r>
              <a:rPr lang="en-US" sz="7200" dirty="0"/>
              <a:t> </a:t>
            </a:r>
            <a:r>
              <a:rPr lang="en-US" sz="7200" dirty="0" err="1"/>
              <a:t>skabe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57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D3F015-22C5-1408-A2AB-9CE748F92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4118" y="0"/>
            <a:ext cx="3299982" cy="3062858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2C233BC-30DE-CFAC-B9E2-44E3167E7E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812852"/>
              </p:ext>
            </p:extLst>
          </p:nvPr>
        </p:nvGraphicFramePr>
        <p:xfrm>
          <a:off x="3021499" y="1772313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375A9AA-3640-D253-721C-897B66059B77}"/>
              </a:ext>
            </a:extLst>
          </p:cNvPr>
          <p:cNvSpPr txBox="1"/>
          <p:nvPr/>
        </p:nvSpPr>
        <p:spPr>
          <a:xfrm>
            <a:off x="5779008" y="5212080"/>
            <a:ext cx="2267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Suliniut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imaluunniit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aningaasaliineq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Indsats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eller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investering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DB93C01-3578-83A1-0EF5-5F4897B2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50" y="-25449"/>
            <a:ext cx="14777294" cy="1884900"/>
          </a:xfrm>
        </p:spPr>
        <p:txBody>
          <a:bodyPr/>
          <a:lstStyle/>
          <a:p>
            <a:r>
              <a:rPr lang="en-US" sz="4800" b="1" dirty="0" err="1"/>
              <a:t>Isumassarsiat</a:t>
            </a:r>
            <a:r>
              <a:rPr lang="en-US" sz="4800" b="1" dirty="0"/>
              <a:t> </a:t>
            </a:r>
            <a:r>
              <a:rPr lang="en-US" sz="4800" b="1" dirty="0" err="1"/>
              <a:t>aamma</a:t>
            </a:r>
            <a:r>
              <a:rPr lang="en-US" sz="4800" b="1" dirty="0"/>
              <a:t> </a:t>
            </a:r>
            <a:r>
              <a:rPr lang="en-US" sz="4800" b="1" dirty="0" err="1"/>
              <a:t>naleqartitat</a:t>
            </a:r>
            <a:r>
              <a:rPr lang="en-US" sz="4800" b="1" dirty="0"/>
              <a:t> </a:t>
            </a:r>
            <a:r>
              <a:rPr lang="en-US" sz="4800" b="1" dirty="0" err="1"/>
              <a:t>pilersitsisartut</a:t>
            </a:r>
            <a:br>
              <a:rPr lang="en-US" sz="4800" b="1" dirty="0"/>
            </a:br>
            <a:r>
              <a:rPr lang="en-US" sz="4800" b="1" dirty="0" err="1"/>
              <a:t>Ideer</a:t>
            </a:r>
            <a:r>
              <a:rPr lang="en-US" sz="4800" b="1" dirty="0"/>
              <a:t> og de </a:t>
            </a:r>
            <a:r>
              <a:rPr lang="en-US" sz="4800" b="1" dirty="0" err="1"/>
              <a:t>værdier</a:t>
            </a:r>
            <a:r>
              <a:rPr lang="en-US" sz="4800" b="1" dirty="0"/>
              <a:t> </a:t>
            </a:r>
            <a:r>
              <a:rPr lang="en-US" sz="4800" b="1" dirty="0" err="1"/>
              <a:t>som</a:t>
            </a:r>
            <a:r>
              <a:rPr lang="en-US" sz="4800" b="1" dirty="0"/>
              <a:t> de </a:t>
            </a:r>
            <a:r>
              <a:rPr lang="en-US" sz="4800" b="1" dirty="0" err="1"/>
              <a:t>kan</a:t>
            </a:r>
            <a:r>
              <a:rPr lang="en-US" sz="4800" b="1" dirty="0"/>
              <a:t> </a:t>
            </a:r>
            <a:r>
              <a:rPr lang="en-US" sz="4800" b="1" dirty="0" err="1"/>
              <a:t>skabe</a:t>
            </a:r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122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ctrTitle"/>
          </p:nvPr>
        </p:nvSpPr>
        <p:spPr>
          <a:xfrm>
            <a:off x="9856593" y="252231"/>
            <a:ext cx="8405700" cy="17343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/>
              <a:t>Mennesket</a:t>
            </a:r>
            <a:endParaRPr sz="10600"/>
          </a:p>
        </p:txBody>
      </p:sp>
      <p:pic>
        <p:nvPicPr>
          <p:cNvPr id="314" name="Google Shape;31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909" y="833166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5909" y="4407425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909" y="7842117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9073" y="833167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49073" y="4407425"/>
            <a:ext cx="2758432" cy="275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5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03470" y="7842117"/>
            <a:ext cx="2758432" cy="275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5"/>
          <p:cNvSpPr txBox="1"/>
          <p:nvPr/>
        </p:nvSpPr>
        <p:spPr>
          <a:xfrm>
            <a:off x="8008221" y="4462834"/>
            <a:ext cx="18819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pic>
        <p:nvPicPr>
          <p:cNvPr id="321" name="Google Shape;321;p5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015400" y="2643763"/>
            <a:ext cx="8526475" cy="60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6"/>
          <p:cNvSpPr txBox="1">
            <a:spLocks noGrp="1"/>
          </p:cNvSpPr>
          <p:nvPr>
            <p:ph type="ctrTitle"/>
          </p:nvPr>
        </p:nvSpPr>
        <p:spPr>
          <a:xfrm>
            <a:off x="8677918" y="583941"/>
            <a:ext cx="8405700" cy="1655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/>
              <a:t>Økonomi</a:t>
            </a:r>
            <a:endParaRPr sz="10600"/>
          </a:p>
        </p:txBody>
      </p:sp>
      <p:sp>
        <p:nvSpPr>
          <p:cNvPr id="327" name="Google Shape;327;p56"/>
          <p:cNvSpPr txBox="1"/>
          <p:nvPr/>
        </p:nvSpPr>
        <p:spPr>
          <a:xfrm>
            <a:off x="4508637" y="4826840"/>
            <a:ext cx="285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pic>
        <p:nvPicPr>
          <p:cNvPr id="328" name="Google Shape;32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04" y="473944"/>
            <a:ext cx="2511472" cy="251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04" y="3220697"/>
            <a:ext cx="2511472" cy="251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619" y="5967449"/>
            <a:ext cx="2503560" cy="250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619" y="8706287"/>
            <a:ext cx="2503560" cy="250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05171" y="2364953"/>
            <a:ext cx="7614249" cy="8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7"/>
          <p:cNvSpPr txBox="1">
            <a:spLocks noGrp="1"/>
          </p:cNvSpPr>
          <p:nvPr>
            <p:ph type="ctrTitle"/>
          </p:nvPr>
        </p:nvSpPr>
        <p:spPr>
          <a:xfrm>
            <a:off x="8677918" y="583941"/>
            <a:ext cx="8405700" cy="1655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0"/>
              <a:t>Miljø</a:t>
            </a:r>
            <a:endParaRPr sz="10600"/>
          </a:p>
        </p:txBody>
      </p:sp>
      <p:sp>
        <p:nvSpPr>
          <p:cNvPr id="338" name="Google Shape;338;p57"/>
          <p:cNvSpPr txBox="1"/>
          <p:nvPr/>
        </p:nvSpPr>
        <p:spPr>
          <a:xfrm>
            <a:off x="4508637" y="4826840"/>
            <a:ext cx="285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sp>
        <p:nvSpPr>
          <p:cNvPr id="339" name="Google Shape;339;p57"/>
          <p:cNvSpPr txBox="1"/>
          <p:nvPr/>
        </p:nvSpPr>
        <p:spPr>
          <a:xfrm>
            <a:off x="9844171" y="3948213"/>
            <a:ext cx="5803800" cy="39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400">
              <a:solidFill>
                <a:srgbClr val="38761D"/>
              </a:solidFill>
            </a:endParaRPr>
          </a:p>
        </p:txBody>
      </p:sp>
      <p:pic>
        <p:nvPicPr>
          <p:cNvPr id="340" name="Google Shape;34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9841" y="2697335"/>
            <a:ext cx="9976253" cy="636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03" y="471140"/>
            <a:ext cx="3331168" cy="333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368" y="4168143"/>
            <a:ext cx="3331168" cy="333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803" y="7865094"/>
            <a:ext cx="3331168" cy="3331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8"/>
          <p:cNvSpPr txBox="1">
            <a:spLocks noGrp="1"/>
          </p:cNvSpPr>
          <p:nvPr>
            <p:ph type="ctrTitle"/>
          </p:nvPr>
        </p:nvSpPr>
        <p:spPr>
          <a:xfrm>
            <a:off x="6295025" y="583950"/>
            <a:ext cx="13085400" cy="1655700"/>
          </a:xfrm>
          <a:prstGeom prst="rect">
            <a:avLst/>
          </a:prstGeom>
        </p:spPr>
        <p:txBody>
          <a:bodyPr spcFirstLastPara="1" wrap="square" lIns="201025" tIns="201025" rIns="201025" bIns="2010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HVORDAN VI ORGANISERER OS</a:t>
            </a:r>
            <a:endParaRPr sz="6000"/>
          </a:p>
        </p:txBody>
      </p:sp>
      <p:sp>
        <p:nvSpPr>
          <p:cNvPr id="349" name="Google Shape;349;p58"/>
          <p:cNvSpPr txBox="1"/>
          <p:nvPr/>
        </p:nvSpPr>
        <p:spPr>
          <a:xfrm>
            <a:off x="4508637" y="4826840"/>
            <a:ext cx="2858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25" tIns="201025" rIns="201025" bIns="2010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00"/>
              <a:t>=</a:t>
            </a:r>
            <a:endParaRPr sz="15800"/>
          </a:p>
        </p:txBody>
      </p:sp>
      <p:pic>
        <p:nvPicPr>
          <p:cNvPr id="350" name="Google Shape;35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704" y="363621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704" y="3109274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8704" y="5854928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8704" y="8600581"/>
            <a:ext cx="2664004" cy="266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66551" y="3027624"/>
            <a:ext cx="11922299" cy="59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7"/>
          <p:cNvSpPr txBox="1"/>
          <p:nvPr/>
        </p:nvSpPr>
        <p:spPr>
          <a:xfrm>
            <a:off x="434600" y="732595"/>
            <a:ext cx="19200153" cy="158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999"/>
              <a:t>4 områder som skal være i balance</a:t>
            </a:r>
            <a:endParaRPr sz="5999"/>
          </a:p>
        </p:txBody>
      </p:sp>
      <p:pic>
        <p:nvPicPr>
          <p:cNvPr id="348" name="Google Shape;34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222" y="6312642"/>
            <a:ext cx="3462756" cy="3687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18320" y="6045375"/>
            <a:ext cx="5379097" cy="3870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22054" y="6312619"/>
            <a:ext cx="5162188" cy="329541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7"/>
          <p:cNvSpPr txBox="1"/>
          <p:nvPr/>
        </p:nvSpPr>
        <p:spPr>
          <a:xfrm>
            <a:off x="931214" y="3878399"/>
            <a:ext cx="3733839" cy="9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499"/>
              <a:t>Mennesket</a:t>
            </a:r>
            <a:endParaRPr sz="5499"/>
          </a:p>
        </p:txBody>
      </p:sp>
      <p:sp>
        <p:nvSpPr>
          <p:cNvPr id="352" name="Google Shape;352;p57"/>
          <p:cNvSpPr txBox="1"/>
          <p:nvPr/>
        </p:nvSpPr>
        <p:spPr>
          <a:xfrm>
            <a:off x="5333857" y="3878399"/>
            <a:ext cx="3254171" cy="9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499"/>
              <a:t>Økonomi</a:t>
            </a:r>
            <a:endParaRPr sz="5499"/>
          </a:p>
        </p:txBody>
      </p:sp>
      <p:sp>
        <p:nvSpPr>
          <p:cNvPr id="353" name="Google Shape;353;p57"/>
          <p:cNvSpPr txBox="1"/>
          <p:nvPr/>
        </p:nvSpPr>
        <p:spPr>
          <a:xfrm>
            <a:off x="14418320" y="3539123"/>
            <a:ext cx="4602277" cy="128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US" sz="3600">
                <a:solidFill>
                  <a:schemeClr val="dk1"/>
                </a:solidFill>
              </a:rPr>
              <a:t>HVORDAN VI ORGANISERER OS</a:t>
            </a:r>
            <a:endParaRPr sz="3600"/>
          </a:p>
        </p:txBody>
      </p:sp>
      <p:sp>
        <p:nvSpPr>
          <p:cNvPr id="354" name="Google Shape;354;p57"/>
          <p:cNvSpPr txBox="1"/>
          <p:nvPr/>
        </p:nvSpPr>
        <p:spPr>
          <a:xfrm>
            <a:off x="10183818" y="3878387"/>
            <a:ext cx="3019887" cy="9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ctr" anchorCtr="0">
            <a:noAutofit/>
          </a:bodyPr>
          <a:lstStyle/>
          <a:p>
            <a:pPr algn="ctr"/>
            <a:r>
              <a:rPr lang="en-US" sz="5499"/>
              <a:t>Miljø</a:t>
            </a:r>
            <a:endParaRPr sz="5499"/>
          </a:p>
        </p:txBody>
      </p:sp>
      <p:pic>
        <p:nvPicPr>
          <p:cNvPr id="355" name="Google Shape;355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279" y="6454394"/>
            <a:ext cx="4602304" cy="3403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691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500" y="-1254300"/>
            <a:ext cx="10125800" cy="13481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ture Design: A new policymaking system for future generations | VOX, CEPR  Policy Portal">
            <a:extLst>
              <a:ext uri="{FF2B5EF4-FFF2-40B4-BE49-F238E27FC236}">
                <a16:creationId xmlns:a16="http://schemas.microsoft.com/office/drawing/2014/main" id="{FDFF0047-2086-01BB-7FD4-25D0957CF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27" y="2180125"/>
            <a:ext cx="12684199" cy="694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41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UN DESA | United Nations Department of Economic and Social ...">
            <a:extLst>
              <a:ext uri="{FF2B5EF4-FFF2-40B4-BE49-F238E27FC236}">
                <a16:creationId xmlns:a16="http://schemas.microsoft.com/office/drawing/2014/main" id="{6B59560C-47E9-8522-377B-1A5AB062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57" y="0"/>
            <a:ext cx="11403886" cy="1138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ccommodations &amp;amp; Accessibility in the Workplace ...">
            <a:extLst>
              <a:ext uri="{FF2B5EF4-FFF2-40B4-BE49-F238E27FC236}">
                <a16:creationId xmlns:a16="http://schemas.microsoft.com/office/drawing/2014/main" id="{3D351FD6-F971-33B4-23BE-F2546DE3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605523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uman Figure - ClipArt Best">
            <a:extLst>
              <a:ext uri="{FF2B5EF4-FFF2-40B4-BE49-F238E27FC236}">
                <a16:creationId xmlns:a16="http://schemas.microsoft.com/office/drawing/2014/main" id="{343957E4-9070-16F8-D58A-4C0F327B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756" y="3218687"/>
            <a:ext cx="4340819" cy="24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3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532</Words>
  <Application>Microsoft Office PowerPoint</Application>
  <PresentationFormat>Brugerdefineret</PresentationFormat>
  <Paragraphs>80</Paragraphs>
  <Slides>18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18</vt:i4>
      </vt:variant>
    </vt:vector>
  </HeadingPairs>
  <TitlesOfParts>
    <vt:vector size="23" baseType="lpstr">
      <vt:lpstr>Roboto</vt:lpstr>
      <vt:lpstr>Calibri</vt:lpstr>
      <vt:lpstr>Arial</vt:lpstr>
      <vt:lpstr>Custom Design</vt:lpstr>
      <vt:lpstr>Office Theme</vt:lpstr>
      <vt:lpstr>PowerPoint-præsentation</vt:lpstr>
      <vt:lpstr>Mennesket</vt:lpstr>
      <vt:lpstr>Økonomi</vt:lpstr>
      <vt:lpstr>Miljø</vt:lpstr>
      <vt:lpstr>HVORDAN VI ORGANISERER OS</vt:lpstr>
      <vt:lpstr>PowerPoint-præsentation</vt:lpstr>
      <vt:lpstr>PowerPoint-præsentation</vt:lpstr>
      <vt:lpstr>PowerPoint-præsentation</vt:lpstr>
      <vt:lpstr>PowerPoint-præsentation</vt:lpstr>
      <vt:lpstr>Universelt Design </vt:lpstr>
      <vt:lpstr>PowerPoint-præsentation</vt:lpstr>
      <vt:lpstr>Ideer og de værdier som de kan skabe </vt:lpstr>
      <vt:lpstr>Ideer og de værdier som de kan skabe </vt:lpstr>
      <vt:lpstr>Ideer og de værdier som de kan skabe </vt:lpstr>
      <vt:lpstr>Ideer og de værdier som de kan skabe </vt:lpstr>
      <vt:lpstr>Ideer – initiativer -investeringer</vt:lpstr>
      <vt:lpstr>Ideer og de værdier som de kan skabe </vt:lpstr>
      <vt:lpstr>Isumassarsiat aamma naleqartitat pilersitsisartut Ideer og de værdier som de kan skabe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Ida Hallgaard Jonsson</cp:lastModifiedBy>
  <cp:revision>33</cp:revision>
  <dcterms:modified xsi:type="dcterms:W3CDTF">2022-05-01T11:09:16Z</dcterms:modified>
</cp:coreProperties>
</file>